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0"/>
  </p:notesMasterIdLst>
  <p:handoutMasterIdLst>
    <p:handoutMasterId r:id="rId11"/>
  </p:handout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notesViewPr>
    <p:cSldViewPr snapToGrid="0">
      <p:cViewPr varScale="1">
        <p:scale>
          <a:sx n="120" d="100"/>
          <a:sy n="120" d="100"/>
        </p:scale>
        <p:origin x="422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96262926-A67D-4E4E-9515-5EBC67F0B634}">
      <dgm:prSet/>
      <dgm:spPr/>
      <dgm:t>
        <a:bodyPr rtlCol="0"/>
        <a:lstStyle/>
        <a:p>
          <a:pPr rtl="0"/>
          <a:r>
            <a:rPr lang="it" dirty="0"/>
            <a:t>Perché questa riunione? Presentazione iniziale della Dirigente Scolastica</a:t>
          </a: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dgm:spPr/>
      <dgm:t>
        <a:bodyPr rtlCol="0"/>
        <a:lstStyle/>
        <a:p>
          <a:pPr rtl="0"/>
          <a:r>
            <a:rPr lang="it" dirty="0"/>
            <a:t>Che cosa sono il bullismo ed il cyberbullismo? Parla la psicologa di Istituto dott.ssa Galloni Francesca</a:t>
          </a: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09C152DA-7620-4852-8162-A77EC3609F3F}">
      <dgm:prSet/>
      <dgm:spPr/>
      <dgm:t>
        <a:bodyPr rtlCol="0"/>
        <a:lstStyle/>
        <a:p>
          <a:pPr rtl="0"/>
          <a:r>
            <a:rPr lang="it" dirty="0"/>
            <a:t>Come interviene la scuola? Parla il referente prof.ssa Sandri Chiara Rosalia</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91438BCE-DB40-4687-A681-7608AD465F37}" type="pres">
      <dgm:prSet presAssocID="{96262926-A67D-4E4E-9515-5EBC67F0B634}" presName="composite1" presStyleCnt="0"/>
      <dgm:spPr/>
    </dgm:pt>
    <dgm:pt modelId="{C9F6490B-4565-4A06-A3D6-EA68791635B1}" type="pres">
      <dgm:prSet presAssocID="{96262926-A67D-4E4E-9515-5EBC67F0B634}" presName="parent1" presStyleLbl="alignNode1" presStyleIdx="0" presStyleCnt="3" custScaleX="102821" custScaleY="153735" custLinFactNeighborX="1675" custLinFactNeighborY="4617">
        <dgm:presLayoutVars>
          <dgm:chMax val="1"/>
          <dgm:chPref val="1"/>
          <dgm:bulletEnabled val="1"/>
        </dgm:presLayoutVars>
      </dgm:prSet>
      <dgm:spPr/>
    </dgm:pt>
    <dgm:pt modelId="{28F2FDA7-7E27-4F9A-9BF9-58A1D4FF353B}" type="pres">
      <dgm:prSet presAssocID="{96262926-A67D-4E4E-9515-5EBC67F0B634}" presName="Childtext1" presStyleLbl="revTx" presStyleIdx="0" presStyleCnt="3">
        <dgm:presLayoutVars>
          <dgm:bulletEnabled val="1"/>
        </dgm:presLayoutVars>
      </dgm:prSet>
      <dgm:spPr/>
    </dgm:pt>
    <dgm:pt modelId="{C893F54C-E6B5-4326-8F65-199D3F3F5EC7}" type="pres">
      <dgm:prSet presAssocID="{96262926-A67D-4E4E-9515-5EBC67F0B634}" presName="ConnectLine1" presStyleLbl="sibTrans1D1" presStyleIdx="0" presStyleCnt="3"/>
      <dgm:spPr>
        <a:noFill/>
        <a:ln w="12700" cap="rnd" cmpd="sng" algn="ctr">
          <a:solidFill>
            <a:schemeClr val="accent1">
              <a:shade val="90000"/>
              <a:hueOff val="0"/>
              <a:satOff val="0"/>
              <a:lumOff val="0"/>
              <a:alphaOff val="0"/>
            </a:schemeClr>
          </a:solidFill>
          <a:prstDash val="dash"/>
        </a:ln>
        <a:effectLst/>
      </dgm:spPr>
    </dgm:pt>
    <dgm:pt modelId="{17C722C4-C650-4E62-9641-19196949F36D}" type="pres">
      <dgm:prSet presAssocID="{96262926-A67D-4E4E-9515-5EBC67F0B634}" presName="ConnectLineEnd1" presStyleLbl="lnNode1" presStyleIdx="0" presStyleCnt="3"/>
      <dgm:spPr/>
    </dgm:pt>
    <dgm:pt modelId="{D849F9BF-743C-45DC-AE40-17704AED3C8D}" type="pres">
      <dgm:prSet presAssocID="{96262926-A67D-4E4E-9515-5EBC67F0B634}" presName="EmptyPane1" presStyleCnt="0"/>
      <dgm:spPr/>
    </dgm:pt>
    <dgm:pt modelId="{B40F4782-EC35-4A97-B362-129FEDD12C9E}" type="pres">
      <dgm:prSet presAssocID="{1DA7ACEB-F642-43C1-BCB5-F580B9B985B9}"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custScaleX="95695" custScaleY="155618" custLinFactNeighborX="0" custLinFactNeighborY="4617">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custScaleX="99734" custScaleY="162970" custLinFactNeighborX="-1953" custLinFactNeighborY="2308">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6A70FD8F-0050-42E3-8B3A-6ED7CFB9852E}"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DD34749-E671-45ED-B58E-3370409CA1C6}" type="presOf" srcId="{96262926-A67D-4E4E-9515-5EBC67F0B634}" destId="{C9F6490B-4565-4A06-A3D6-EA68791635B1}"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514B901-292C-4CBF-BA3D-FAD2E5E85445}" type="presParOf" srcId="{AB52B3CC-6563-466D-BFC3-9B6B5AFA0881}" destId="{91438BCE-DB40-4687-A681-7608AD465F37}" srcOrd="0" destOrd="0" presId="urn:microsoft.com/office/officeart/2016/7/layout/RoundedRectangleTimeline"/>
    <dgm:cxn modelId="{8E64A27F-8223-4232-B80E-F3B1C76B6CBC}" type="presParOf" srcId="{91438BCE-DB40-4687-A681-7608AD465F37}" destId="{C9F6490B-4565-4A06-A3D6-EA68791635B1}" srcOrd="0" destOrd="0" presId="urn:microsoft.com/office/officeart/2016/7/layout/RoundedRectangleTimeline"/>
    <dgm:cxn modelId="{0F2F42A3-50F3-4032-8F21-0DB51D1E87C0}" type="presParOf" srcId="{91438BCE-DB40-4687-A681-7608AD465F37}" destId="{28F2FDA7-7E27-4F9A-9BF9-58A1D4FF353B}" srcOrd="1" destOrd="0" presId="urn:microsoft.com/office/officeart/2016/7/layout/RoundedRectangleTimeline"/>
    <dgm:cxn modelId="{60A9486A-0305-4B79-BC57-4FEAF7CF6BC7}" type="presParOf" srcId="{91438BCE-DB40-4687-A681-7608AD465F37}" destId="{C893F54C-E6B5-4326-8F65-199D3F3F5EC7}" srcOrd="2" destOrd="0" presId="urn:microsoft.com/office/officeart/2016/7/layout/RoundedRectangleTimeline"/>
    <dgm:cxn modelId="{44C16119-E3DE-41EA-9B14-482D0127ED6A}" type="presParOf" srcId="{91438BCE-DB40-4687-A681-7608AD465F37}" destId="{17C722C4-C650-4E62-9641-19196949F36D}" srcOrd="3" destOrd="0" presId="urn:microsoft.com/office/officeart/2016/7/layout/RoundedRectangleTimeline"/>
    <dgm:cxn modelId="{C41FA8EF-B7A2-45AF-9F58-184DE85F48B1}" type="presParOf" srcId="{91438BCE-DB40-4687-A681-7608AD465F37}" destId="{D849F9BF-743C-45DC-AE40-17704AED3C8D}" srcOrd="4" destOrd="0" presId="urn:microsoft.com/office/officeart/2016/7/layout/RoundedRectangleTimeline"/>
    <dgm:cxn modelId="{CCA35880-479D-4C65-925A-E36258142C82}" type="presParOf" srcId="{AB52B3CC-6563-466D-BFC3-9B6B5AFA0881}" destId="{B40F4782-EC35-4A97-B362-129FEDD12C9E}"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F6490B-4565-4A06-A3D6-EA68791635B1}">
      <dsp:nvSpPr>
        <dsp:cNvPr id="0" name=""/>
        <dsp:cNvSpPr/>
      </dsp:nvSpPr>
      <dsp:spPr>
        <a:xfrm rot="16200000">
          <a:off x="2280761" y="288666"/>
          <a:ext cx="558640" cy="3090008"/>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1">
          <a:noAutofit/>
        </a:bodyPr>
        <a:lstStyle/>
        <a:p>
          <a:pPr marL="0" lvl="0" indent="0" algn="ctr" defTabSz="488950" rtl="0">
            <a:lnSpc>
              <a:spcPct val="90000"/>
            </a:lnSpc>
            <a:spcBef>
              <a:spcPct val="0"/>
            </a:spcBef>
            <a:spcAft>
              <a:spcPct val="35000"/>
            </a:spcAft>
            <a:buNone/>
          </a:pPr>
          <a:r>
            <a:rPr lang="it" sz="1100" kern="1200" dirty="0"/>
            <a:t>Perché questa riunione? Presentazione iniziale della Dirigente Scolastica</a:t>
          </a:r>
        </a:p>
      </dsp:txBody>
      <dsp:txXfrm rot="5400000">
        <a:off x="1042349" y="1581621"/>
        <a:ext cx="3062737" cy="504098"/>
      </dsp:txXfrm>
    </dsp:sp>
    <dsp:sp modelId="{28F2FDA7-7E27-4F9A-9BF9-58A1D4FF353B}">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sp>
    <dsp:sp modelId="{C893F54C-E6B5-4326-8F65-199D3F3F5EC7}">
      <dsp:nvSpPr>
        <dsp:cNvPr id="0" name=""/>
        <dsp:cNvSpPr/>
      </dsp:nvSpPr>
      <dsp:spPr>
        <a:xfrm>
          <a:off x="2509744" y="1344501"/>
          <a:ext cx="0" cy="290702"/>
        </a:xfrm>
        <a:prstGeom prst="line">
          <a:avLst/>
        </a:prstGeom>
        <a:noFill/>
        <a:ln w="12700" cap="rnd" cmpd="sng" algn="ctr">
          <a:solidFill>
            <a:schemeClr val="accent1">
              <a:shade val="90000"/>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17C722C4-C650-4E62-9641-19196949F36D}">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77047" y="1550929"/>
          <a:ext cx="2875855" cy="565482"/>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1">
          <a:noAutofit/>
        </a:bodyPr>
        <a:lstStyle/>
        <a:p>
          <a:pPr marL="0" lvl="0" indent="0" algn="ctr" defTabSz="488950" rtl="0">
            <a:lnSpc>
              <a:spcPct val="90000"/>
            </a:lnSpc>
            <a:spcBef>
              <a:spcPct val="0"/>
            </a:spcBef>
            <a:spcAft>
              <a:spcPct val="35000"/>
            </a:spcAft>
            <a:buNone/>
          </a:pPr>
          <a:r>
            <a:rPr lang="it" sz="1100" kern="1200" dirty="0"/>
            <a:t>Che cosa sono il bullismo ed il cyberbullismo? Parla la psicologa di Istituto dott.ssa Galloni Francesca</a:t>
          </a:r>
        </a:p>
      </dsp:txBody>
      <dsp:txXfrm>
        <a:off x="4077047" y="1550929"/>
        <a:ext cx="2875855" cy="565482"/>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sp>
    <dsp:sp modelId="{DBA410EB-5F61-4F46-92D9-C5B0AA59EE15}">
      <dsp:nvSpPr>
        <dsp:cNvPr id="0" name=""/>
        <dsp:cNvSpPr/>
      </dsp:nvSpPr>
      <dsp:spPr>
        <a:xfrm>
          <a:off x="5514974"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165414" y="326661"/>
          <a:ext cx="592198" cy="2997236"/>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1">
          <a:noAutofit/>
        </a:bodyPr>
        <a:lstStyle/>
        <a:p>
          <a:pPr marL="0" lvl="0" indent="0" algn="ctr" defTabSz="488950" rtl="0">
            <a:lnSpc>
              <a:spcPct val="90000"/>
            </a:lnSpc>
            <a:spcBef>
              <a:spcPct val="0"/>
            </a:spcBef>
            <a:spcAft>
              <a:spcPct val="35000"/>
            </a:spcAft>
            <a:buNone/>
          </a:pPr>
          <a:r>
            <a:rPr lang="it" sz="1100" kern="1200" dirty="0"/>
            <a:t>Come interviene la scuola? Parla il referente prof.ssa Sandri Chiara Rosalia</a:t>
          </a:r>
        </a:p>
      </dsp:txBody>
      <dsp:txXfrm rot="-5400000">
        <a:off x="6962896" y="1558089"/>
        <a:ext cx="2968327" cy="53438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AA9324D-736C-4521-902C-E171322BDD32}" type="datetime1">
              <a:rPr lang="it-IT" smtClean="0"/>
              <a:t>21/03/2022</a:t>
            </a:fld>
            <a:endParaRPr lang="en-US"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‹N›</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9CDE5A0-E0EA-4E79-8A9D-490C77C3E1D1}" type="datetime1">
              <a:rPr lang="it-IT" smtClean="0"/>
              <a:t>21/03/2022</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
              <a:t>Fare clic per modificare gli stili del testo dello schema</a:t>
            </a:r>
            <a:endParaRPr lang="en-US"/>
          </a:p>
          <a:p>
            <a:pPr lvl="1" rtl="0"/>
            <a:r>
              <a:rPr lang="it"/>
              <a:t>Secondo livello</a:t>
            </a:r>
          </a:p>
          <a:p>
            <a:pPr lvl="2" rtl="0"/>
            <a:r>
              <a:rPr lang="it"/>
              <a:t>Terzo livello</a:t>
            </a:r>
          </a:p>
          <a:p>
            <a:pPr lvl="3" rtl="0"/>
            <a:r>
              <a:rPr lang="it"/>
              <a:t>Quarto livello</a:t>
            </a:r>
          </a:p>
          <a:p>
            <a:pPr lvl="4" rtl="0"/>
            <a:r>
              <a:rPr lang="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‹N›</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ttangolo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olo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it-IT"/>
              <a:t>Fare clic per modificare lo stile del titolo dello schema</a:t>
            </a:r>
            <a:endParaRPr lang="en-US" dirty="0"/>
          </a:p>
        </p:txBody>
      </p:sp>
      <p:sp>
        <p:nvSpPr>
          <p:cNvPr id="3" name="Sottotitolo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a:t>Fare clic per modificare lo stile del sottotitolo dello schema</a:t>
            </a:r>
            <a:endParaRPr lang="en-US" dirty="0"/>
          </a:p>
        </p:txBody>
      </p:sp>
      <p:sp>
        <p:nvSpPr>
          <p:cNvPr id="8" name="Segnaposto data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BE6A9DFD-D01D-46F2-9F5D-64CD124556CA}" type="datetime1">
              <a:rPr lang="it-IT" smtClean="0"/>
              <a:t>21/03/2022</a:t>
            </a:fld>
            <a:endParaRPr lang="en-US" dirty="0"/>
          </a:p>
        </p:txBody>
      </p:sp>
      <p:sp>
        <p:nvSpPr>
          <p:cNvPr id="9" name="Segnaposto piè di pagina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9" name="Titolo 1"/>
          <p:cNvSpPr>
            <a:spLocks noGrp="1"/>
          </p:cNvSpPr>
          <p:nvPr>
            <p:ph type="title"/>
          </p:nvPr>
        </p:nvSpPr>
        <p:spPr>
          <a:xfrm>
            <a:off x="581192" y="702156"/>
            <a:ext cx="11029616" cy="1013800"/>
          </a:xfrm>
        </p:spPr>
        <p:txBody>
          <a:bodyPr rtlCol="0"/>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data 3"/>
          <p:cNvSpPr>
            <a:spLocks noGrp="1"/>
          </p:cNvSpPr>
          <p:nvPr>
            <p:ph type="dt" sz="half" idx="10"/>
          </p:nvPr>
        </p:nvSpPr>
        <p:spPr/>
        <p:txBody>
          <a:bodyPr rtlCol="0"/>
          <a:lstStyle/>
          <a:p>
            <a:pPr rtl="0"/>
            <a:fld id="{D6985F1D-99DE-4FE8-9093-377AC3915E25}" type="datetime1">
              <a:rPr lang="it-IT" smtClean="0"/>
              <a:t>21/03/2022</a:t>
            </a:fld>
            <a:endParaRPr lang="en-US" dirty="0"/>
          </a:p>
        </p:txBody>
      </p:sp>
      <p:sp>
        <p:nvSpPr>
          <p:cNvPr id="5" name="Segnaposto piè di pagina 4"/>
          <p:cNvSpPr>
            <a:spLocks noGrp="1"/>
          </p:cNvSpPr>
          <p:nvPr>
            <p:ph type="ftr" sz="quarter" idx="11"/>
          </p:nvPr>
        </p:nvSpPr>
        <p:spPr/>
        <p:txBody>
          <a:bodyPr rtlCol="0"/>
          <a:lstStyle/>
          <a:p>
            <a:pPr rtl="0"/>
            <a:endParaRPr lang="en-US" dirty="0"/>
          </a:p>
        </p:txBody>
      </p:sp>
      <p:sp>
        <p:nvSpPr>
          <p:cNvPr id="6" name="Segnaposto numero diapositiva 5"/>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7" name="Rettangolo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olo verticale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a:xfrm>
            <a:off x="774923" y="863600"/>
            <a:ext cx="7161625" cy="4807326"/>
          </a:xfrm>
        </p:spPr>
        <p:txBody>
          <a:bodyPr vert="eaVert" rtlCol="0" anchor="t"/>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8" name="Rettangolo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ttangolo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ttangolo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Segnaposto data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2E24D16E-427E-461B-B316-99E3B1E340F1}" type="datetime1">
              <a:rPr lang="it-IT" smtClean="0"/>
              <a:t>21/03/2022</a:t>
            </a:fld>
            <a:endParaRPr lang="en-US" dirty="0"/>
          </a:p>
        </p:txBody>
      </p:sp>
      <p:sp>
        <p:nvSpPr>
          <p:cNvPr id="12" name="Segnaposto piè di pagina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Segnaposto numero diapositiva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81192" y="702156"/>
            <a:ext cx="11029616" cy="1188720"/>
          </a:xfrm>
        </p:spPr>
        <p:txBody>
          <a:bodyPr rtlCol="0"/>
          <a:lstStyle/>
          <a:p>
            <a:pPr rtl="0"/>
            <a:r>
              <a:rPr lang="it-IT"/>
              <a:t>Fare clic per modificare lo stile del titolo dello schema</a:t>
            </a:r>
            <a:endParaRPr lang="en-US" dirty="0"/>
          </a:p>
        </p:txBody>
      </p:sp>
      <p:sp>
        <p:nvSpPr>
          <p:cNvPr id="3" name="Segnaposto contenuto 2"/>
          <p:cNvSpPr>
            <a:spLocks noGrp="1"/>
          </p:cNvSpPr>
          <p:nvPr>
            <p:ph idx="1"/>
          </p:nvPr>
        </p:nvSpPr>
        <p:spPr>
          <a:xfrm>
            <a:off x="581192" y="2340864"/>
            <a:ext cx="11029615" cy="3634486"/>
          </a:xfrm>
        </p:spPr>
        <p:txBody>
          <a:bodyPr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8" name="Segnaposto data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FC16C3F1-EAB4-40C7-A804-E4164A432ACC}" type="datetime1">
              <a:rPr lang="it-IT" smtClean="0"/>
              <a:t>21/03/2022</a:t>
            </a:fld>
            <a:endParaRPr lang="en-US" dirty="0"/>
          </a:p>
        </p:txBody>
      </p:sp>
      <p:sp>
        <p:nvSpPr>
          <p:cNvPr id="9" name="Segnaposto piè di pagina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ttangolo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olo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it-IT"/>
              <a:t>Fare clic per modificare lo stile del titolo dello schema</a:t>
            </a:r>
            <a:endParaRPr lang="en-US" dirty="0"/>
          </a:p>
        </p:txBody>
      </p:sp>
      <p:sp>
        <p:nvSpPr>
          <p:cNvPr id="3" name="Segnaposto testo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a:t>Fare clic per modificare gli stili del testo dello schema</a:t>
            </a:r>
          </a:p>
        </p:txBody>
      </p:sp>
      <p:sp>
        <p:nvSpPr>
          <p:cNvPr id="7" name="Segnaposto data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593AB179-A7B4-4F53-8FBC-DA521D7752CD}" type="datetime1">
              <a:rPr lang="it-IT" smtClean="0"/>
              <a:t>21/03/2022</a:t>
            </a:fld>
            <a:endParaRPr lang="en-US" dirty="0"/>
          </a:p>
        </p:txBody>
      </p:sp>
      <p:sp>
        <p:nvSpPr>
          <p:cNvPr id="9" name="Segnaposto piè di pagina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581193" y="729658"/>
            <a:ext cx="11029616" cy="988332"/>
          </a:xfrm>
        </p:spPr>
        <p:txBody>
          <a:bodyPr rtlCol="0"/>
          <a:lstStyle/>
          <a:p>
            <a:pPr rtl="0"/>
            <a:r>
              <a:rPr lang="it-IT"/>
              <a:t>Fare clic per modificare lo stile del titolo dello schema</a:t>
            </a:r>
            <a:endParaRPr lang="en-US" dirty="0"/>
          </a:p>
        </p:txBody>
      </p:sp>
      <p:sp>
        <p:nvSpPr>
          <p:cNvPr id="3" name="Segnaposto contenuto 2"/>
          <p:cNvSpPr>
            <a:spLocks noGrp="1"/>
          </p:cNvSpPr>
          <p:nvPr>
            <p:ph sz="half" idx="1"/>
          </p:nvPr>
        </p:nvSpPr>
        <p:spPr>
          <a:xfrm>
            <a:off x="581193" y="2228003"/>
            <a:ext cx="5194767" cy="3633047"/>
          </a:xfrm>
        </p:spPr>
        <p:txBody>
          <a:bodyPr rtlCol="0">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contenuto 3"/>
          <p:cNvSpPr>
            <a:spLocks noGrp="1"/>
          </p:cNvSpPr>
          <p:nvPr>
            <p:ph sz="half" idx="2"/>
          </p:nvPr>
        </p:nvSpPr>
        <p:spPr>
          <a:xfrm>
            <a:off x="6416039" y="2228003"/>
            <a:ext cx="5194769" cy="3633047"/>
          </a:xfrm>
        </p:spPr>
        <p:txBody>
          <a:bodyPr rtlCol="0">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5" name="Segnaposto data 4"/>
          <p:cNvSpPr>
            <a:spLocks noGrp="1"/>
          </p:cNvSpPr>
          <p:nvPr>
            <p:ph type="dt" sz="half" idx="10"/>
          </p:nvPr>
        </p:nvSpPr>
        <p:spPr/>
        <p:txBody>
          <a:bodyPr rtlCol="0"/>
          <a:lstStyle/>
          <a:p>
            <a:pPr rtl="0"/>
            <a:fld id="{2BC475E4-8A13-4296-8284-4EFC212D9D0C}" type="datetime1">
              <a:rPr lang="it-IT" smtClean="0"/>
              <a:t>21/03/2022</a:t>
            </a:fld>
            <a:endParaRPr lang="en-US" dirty="0"/>
          </a:p>
        </p:txBody>
      </p:sp>
      <p:sp>
        <p:nvSpPr>
          <p:cNvPr id="6" name="Segnaposto piè di pagina 5"/>
          <p:cNvSpPr>
            <a:spLocks noGrp="1"/>
          </p:cNvSpPr>
          <p:nvPr>
            <p:ph type="ftr" sz="quarter" idx="11"/>
          </p:nvPr>
        </p:nvSpPr>
        <p:spPr/>
        <p:txBody>
          <a:bodyPr rtlCol="0"/>
          <a:lstStyle/>
          <a:p>
            <a:pPr rtl="0"/>
            <a:endParaRPr lang="en-US" dirty="0"/>
          </a:p>
        </p:txBody>
      </p:sp>
      <p:sp>
        <p:nvSpPr>
          <p:cNvPr id="7" name="Segnaposto numero diapositiva 6"/>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fronto">
    <p:spTree>
      <p:nvGrpSpPr>
        <p:cNvPr id="1" name=""/>
        <p:cNvGrpSpPr/>
        <p:nvPr/>
      </p:nvGrpSpPr>
      <p:grpSpPr>
        <a:xfrm>
          <a:off x="0" y="0"/>
          <a:ext cx="0" cy="0"/>
          <a:chOff x="0" y="0"/>
          <a:chExt cx="0" cy="0"/>
        </a:xfrm>
      </p:grpSpPr>
      <p:sp>
        <p:nvSpPr>
          <p:cNvPr id="12" name="Titolo 1"/>
          <p:cNvSpPr>
            <a:spLocks noGrp="1"/>
          </p:cNvSpPr>
          <p:nvPr>
            <p:ph type="title"/>
          </p:nvPr>
        </p:nvSpPr>
        <p:spPr>
          <a:xfrm>
            <a:off x="581193" y="729658"/>
            <a:ext cx="11029616" cy="988332"/>
          </a:xfrm>
        </p:spPr>
        <p:txBody>
          <a:bodyPr rtlCol="0"/>
          <a:lstStyle/>
          <a:p>
            <a:pPr rtl="0"/>
            <a:r>
              <a:rPr lang="it-IT"/>
              <a:t>Fare clic per modificare lo stile del titolo dello schema</a:t>
            </a:r>
            <a:endParaRPr lang="en-US" dirty="0"/>
          </a:p>
        </p:txBody>
      </p:sp>
      <p:sp>
        <p:nvSpPr>
          <p:cNvPr id="3" name="Segnaposto testo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gli stili del testo dello schema</a:t>
            </a:r>
          </a:p>
        </p:txBody>
      </p:sp>
      <p:sp>
        <p:nvSpPr>
          <p:cNvPr id="4" name="Segnaposto contenuto 3"/>
          <p:cNvSpPr>
            <a:spLocks noGrp="1"/>
          </p:cNvSpPr>
          <p:nvPr>
            <p:ph sz="half" idx="2"/>
          </p:nvPr>
        </p:nvSpPr>
        <p:spPr>
          <a:xfrm>
            <a:off x="581194" y="2926052"/>
            <a:ext cx="5194766" cy="2934999"/>
          </a:xfrm>
        </p:spPr>
        <p:txBody>
          <a:bodyPr rtlCol="0" anchor="t">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5" name="Segnaposto testo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it-IT"/>
              <a:t>Fare clic per modificare gli stili del testo dello schema</a:t>
            </a:r>
          </a:p>
        </p:txBody>
      </p:sp>
      <p:sp>
        <p:nvSpPr>
          <p:cNvPr id="6" name="Segnaposto contenuto 5"/>
          <p:cNvSpPr>
            <a:spLocks noGrp="1"/>
          </p:cNvSpPr>
          <p:nvPr>
            <p:ph sz="quarter" idx="4"/>
          </p:nvPr>
        </p:nvSpPr>
        <p:spPr>
          <a:xfrm>
            <a:off x="6416037" y="2926052"/>
            <a:ext cx="5194771" cy="2934999"/>
          </a:xfrm>
        </p:spPr>
        <p:txBody>
          <a:bodyPr rtlCol="0" anchor="t">
            <a:normAutofit/>
          </a:body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7" name="Segnaposto data 6"/>
          <p:cNvSpPr>
            <a:spLocks noGrp="1"/>
          </p:cNvSpPr>
          <p:nvPr>
            <p:ph type="dt" sz="half" idx="10"/>
          </p:nvPr>
        </p:nvSpPr>
        <p:spPr/>
        <p:txBody>
          <a:bodyPr rtlCol="0"/>
          <a:lstStyle/>
          <a:p>
            <a:pPr rtl="0"/>
            <a:fld id="{2EDAC308-8BE6-45DD-8B68-B04D02410B09}" type="datetime1">
              <a:rPr lang="it-IT" smtClean="0"/>
              <a:t>21/03/2022</a:t>
            </a:fld>
            <a:endParaRPr lang="en-US" dirty="0"/>
          </a:p>
        </p:txBody>
      </p:sp>
      <p:sp>
        <p:nvSpPr>
          <p:cNvPr id="8" name="Segnaposto piè di pagina 7"/>
          <p:cNvSpPr>
            <a:spLocks noGrp="1"/>
          </p:cNvSpPr>
          <p:nvPr>
            <p:ph type="ftr" sz="quarter" idx="11"/>
          </p:nvPr>
        </p:nvSpPr>
        <p:spPr/>
        <p:txBody>
          <a:bodyPr rtlCol="0"/>
          <a:lstStyle/>
          <a:p>
            <a:pPr rtl="0"/>
            <a:endParaRPr lang="en-US" dirty="0"/>
          </a:p>
        </p:txBody>
      </p:sp>
      <p:sp>
        <p:nvSpPr>
          <p:cNvPr id="9" name="Segnaposto numero diapositiva 8"/>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8" name="Titolo 1"/>
          <p:cNvSpPr>
            <a:spLocks noGrp="1"/>
          </p:cNvSpPr>
          <p:nvPr>
            <p:ph type="title"/>
          </p:nvPr>
        </p:nvSpPr>
        <p:spPr>
          <a:xfrm>
            <a:off x="575894" y="729658"/>
            <a:ext cx="11029616" cy="988332"/>
          </a:xfrm>
        </p:spPr>
        <p:txBody>
          <a:bodyPr rtlCol="0"/>
          <a:lstStyle/>
          <a:p>
            <a:pPr rtl="0"/>
            <a:r>
              <a:rPr lang="it-IT"/>
              <a:t>Fare clic per modificare lo stile del titolo dello schema</a:t>
            </a:r>
            <a:endParaRPr lang="en-US" dirty="0"/>
          </a:p>
        </p:txBody>
      </p:sp>
      <p:sp>
        <p:nvSpPr>
          <p:cNvPr id="3" name="Segnaposto data 2"/>
          <p:cNvSpPr>
            <a:spLocks noGrp="1"/>
          </p:cNvSpPr>
          <p:nvPr>
            <p:ph type="dt" sz="half" idx="10"/>
          </p:nvPr>
        </p:nvSpPr>
        <p:spPr/>
        <p:txBody>
          <a:bodyPr rtlCol="0"/>
          <a:lstStyle/>
          <a:p>
            <a:pPr rtl="0"/>
            <a:fld id="{85254269-30BB-4415-A3F6-02D389D24D09}" type="datetime1">
              <a:rPr lang="it-IT" smtClean="0"/>
              <a:t>21/03/2022</a:t>
            </a:fld>
            <a:endParaRPr lang="en-US" dirty="0"/>
          </a:p>
        </p:txBody>
      </p:sp>
      <p:sp>
        <p:nvSpPr>
          <p:cNvPr id="4" name="Segnaposto piè di pagina 3"/>
          <p:cNvSpPr>
            <a:spLocks noGrp="1"/>
          </p:cNvSpPr>
          <p:nvPr>
            <p:ph type="ftr" sz="quarter" idx="11"/>
          </p:nvPr>
        </p:nvSpPr>
        <p:spPr/>
        <p:txBody>
          <a:bodyPr rtlCol="0"/>
          <a:lstStyle/>
          <a:p>
            <a:pPr rtl="0"/>
            <a:endParaRPr lang="en-US" dirty="0"/>
          </a:p>
        </p:txBody>
      </p:sp>
      <p:sp>
        <p:nvSpPr>
          <p:cNvPr id="5" name="Segnaposto numero diapositiva 4"/>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pPr rtl="0"/>
            <a:fld id="{60ACBBB0-50A8-412C-AC83-6C1A96035CC9}" type="datetime1">
              <a:rPr lang="it-IT" smtClean="0"/>
              <a:t>21/03/2022</a:t>
            </a:fld>
            <a:endParaRPr lang="en-US" dirty="0"/>
          </a:p>
        </p:txBody>
      </p:sp>
      <p:sp>
        <p:nvSpPr>
          <p:cNvPr id="3" name="Segnaposto piè di pagina 2"/>
          <p:cNvSpPr>
            <a:spLocks noGrp="1"/>
          </p:cNvSpPr>
          <p:nvPr>
            <p:ph type="ftr" sz="quarter" idx="11"/>
          </p:nvPr>
        </p:nvSpPr>
        <p:spPr/>
        <p:txBody>
          <a:bodyPr rtlCol="0"/>
          <a:lstStyle/>
          <a:p>
            <a:pPr rtl="0"/>
            <a:endParaRPr lang="en-US" dirty="0"/>
          </a:p>
        </p:txBody>
      </p:sp>
      <p:sp>
        <p:nvSpPr>
          <p:cNvPr id="4" name="Segnaposto numero diapositiva 3"/>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Rettangolo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olo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it-IT"/>
              <a:t>Fare clic per modificare lo stile del titolo dello schema</a:t>
            </a:r>
            <a:endParaRPr lang="en-US" dirty="0"/>
          </a:p>
        </p:txBody>
      </p:sp>
      <p:sp>
        <p:nvSpPr>
          <p:cNvPr id="3" name="Segnaposto contenuto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testo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
        <p:nvSpPr>
          <p:cNvPr id="8" name="Segnaposto data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44D8AF99-1FFE-484F-999D-5C9E0DFBE297}" type="datetime1">
              <a:rPr lang="it-IT" smtClean="0"/>
              <a:t>21/03/2022</a:t>
            </a:fld>
            <a:endParaRPr lang="en-US" dirty="0"/>
          </a:p>
        </p:txBody>
      </p:sp>
      <p:sp>
        <p:nvSpPr>
          <p:cNvPr id="10" name="Segnaposto piè di pagina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Segnaposto numero diapositiva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a:t>‹N›</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it-IT"/>
              <a:t>Fare clic per modificare lo stile del titolo dello schema</a:t>
            </a:r>
            <a:endParaRPr lang="en-US" dirty="0"/>
          </a:p>
        </p:txBody>
      </p:sp>
      <p:sp>
        <p:nvSpPr>
          <p:cNvPr id="3" name="Segnaposto immagine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it-IT"/>
              <a:t>Fare clic sull'icona per inserire un'immagine</a:t>
            </a:r>
            <a:endParaRPr lang="en-US" dirty="0"/>
          </a:p>
        </p:txBody>
      </p:sp>
      <p:sp>
        <p:nvSpPr>
          <p:cNvPr id="4" name="Segnaposto testo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
        <p:nvSpPr>
          <p:cNvPr id="5" name="Segnaposto data 4"/>
          <p:cNvSpPr>
            <a:spLocks noGrp="1"/>
          </p:cNvSpPr>
          <p:nvPr>
            <p:ph type="dt" sz="half" idx="10"/>
          </p:nvPr>
        </p:nvSpPr>
        <p:spPr/>
        <p:txBody>
          <a:bodyPr rtlCol="0"/>
          <a:lstStyle/>
          <a:p>
            <a:pPr rtl="0"/>
            <a:fld id="{8DCB91F3-7F1A-4CB0-9F29-9C199284DBA2}" type="datetime1">
              <a:rPr lang="it-IT" smtClean="0"/>
              <a:t>21/03/2022</a:t>
            </a:fld>
            <a:endParaRPr lang="en-US" dirty="0"/>
          </a:p>
        </p:txBody>
      </p:sp>
      <p:sp>
        <p:nvSpPr>
          <p:cNvPr id="6" name="Segnaposto piè di pagina 5"/>
          <p:cNvSpPr>
            <a:spLocks noGrp="1"/>
          </p:cNvSpPr>
          <p:nvPr>
            <p:ph type="ftr" sz="quarter" idx="11"/>
          </p:nvPr>
        </p:nvSpPr>
        <p:spPr/>
        <p:txBody>
          <a:bodyPr rtlCol="0"/>
          <a:lstStyle/>
          <a:p>
            <a:pPr algn="l" rtl="0"/>
            <a:endParaRPr lang="en-US" dirty="0"/>
          </a:p>
        </p:txBody>
      </p:sp>
      <p:sp>
        <p:nvSpPr>
          <p:cNvPr id="7" name="Segnaposto numero diapositiva 6"/>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it"/>
              <a:t>Fare clic per modificare lo stile del titolo dello schema</a:t>
            </a:r>
            <a:endParaRPr lang="en-US" dirty="0"/>
          </a:p>
        </p:txBody>
      </p:sp>
      <p:sp>
        <p:nvSpPr>
          <p:cNvPr id="3" name="Segnaposto testo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it"/>
              <a:t>Fare clic per modificare gli stili del testo dello schema</a:t>
            </a:r>
          </a:p>
          <a:p>
            <a:pPr lvl="1" rtl="0"/>
            <a:r>
              <a:rPr lang="it"/>
              <a:t>Secondo livello</a:t>
            </a:r>
          </a:p>
          <a:p>
            <a:pPr lvl="2" rtl="0"/>
            <a:r>
              <a:rPr lang="it"/>
              <a:t>Terzo livello</a:t>
            </a:r>
          </a:p>
          <a:p>
            <a:pPr lvl="3" rtl="0"/>
            <a:r>
              <a:rPr lang="it"/>
              <a:t>Quarto livello</a:t>
            </a:r>
          </a:p>
          <a:p>
            <a:pPr lvl="4" rtl="0"/>
            <a:r>
              <a:rPr lang="it"/>
              <a:t>Quinto livello</a:t>
            </a:r>
            <a:endParaRPr lang="en-US" dirty="0"/>
          </a:p>
        </p:txBody>
      </p:sp>
      <p:sp>
        <p:nvSpPr>
          <p:cNvPr id="4" name="Segnaposto data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BAA6CE81-F21E-4C48-B40D-AB03A3BE863B}" type="datetime1">
              <a:rPr lang="it-IT" smtClean="0"/>
              <a:t>21/03/2022</a:t>
            </a:fld>
            <a:endParaRPr lang="en-US" dirty="0"/>
          </a:p>
        </p:txBody>
      </p:sp>
      <p:sp>
        <p:nvSpPr>
          <p:cNvPr id="5" name="Segnaposto piè di pagina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Segnaposto numero diapositiva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‹N›</a:t>
            </a:fld>
            <a:endParaRPr lang="en-US" dirty="0"/>
          </a:p>
        </p:txBody>
      </p:sp>
      <p:sp>
        <p:nvSpPr>
          <p:cNvPr id="9" name="Rettangolo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ttangolo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ttangolo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ttangolo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olo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rtlCol="0">
            <a:normAutofit/>
          </a:bodyPr>
          <a:lstStyle/>
          <a:p>
            <a:pPr algn="ctr" rtl="0"/>
            <a:r>
              <a:rPr lang="it-IT" dirty="0"/>
              <a:t>I</a:t>
            </a:r>
            <a:r>
              <a:rPr lang="it" dirty="0"/>
              <a:t>ncontri sul bullismo e cyberbullismo</a:t>
            </a:r>
          </a:p>
        </p:txBody>
      </p:sp>
      <p:sp>
        <p:nvSpPr>
          <p:cNvPr id="3" name="Sottotitolo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rtlCol="0">
            <a:normAutofit/>
          </a:bodyPr>
          <a:lstStyle/>
          <a:p>
            <a:pPr algn="ctr" rtl="0"/>
            <a:r>
              <a:rPr lang="it-IT" dirty="0"/>
              <a:t>P</a:t>
            </a:r>
            <a:r>
              <a:rPr lang="it" dirty="0"/>
              <a:t>rimo incontro – 21 marzo 2022 – ore 17:30</a:t>
            </a:r>
          </a:p>
        </p:txBody>
      </p:sp>
      <p:sp>
        <p:nvSpPr>
          <p:cNvPr id="20" name="Rettangolo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ttangolo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ttangolo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Immagine 5" descr="Primo piano di un logo&#10;&#10;Descrizione generata automaticamente">
            <a:extLst>
              <a:ext uri="{FF2B5EF4-FFF2-40B4-BE49-F238E27FC236}">
                <a16:creationId xmlns:a16="http://schemas.microsoft.com/office/drawing/2014/main" id="{F1A8C364-94D4-4630-BAD0-78722F347055}"/>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62972-3449-42D1-8185-B4BEFD52AB44}"/>
              </a:ext>
            </a:extLst>
          </p:cNvPr>
          <p:cNvSpPr>
            <a:spLocks noGrp="1"/>
          </p:cNvSpPr>
          <p:nvPr>
            <p:ph type="title" idx="4294967295"/>
          </p:nvPr>
        </p:nvSpPr>
        <p:spPr>
          <a:xfrm>
            <a:off x="0" y="701675"/>
            <a:ext cx="11029950" cy="1189038"/>
          </a:xfrm>
        </p:spPr>
        <p:txBody>
          <a:bodyPr rtlCol="0"/>
          <a:lstStyle/>
          <a:p>
            <a:pPr algn="ctr" rtl="0"/>
            <a:r>
              <a:rPr lang="it-IT" dirty="0"/>
              <a:t>C</a:t>
            </a:r>
            <a:r>
              <a:rPr lang="it" dirty="0"/>
              <a:t>osa vi diremo oggi?</a:t>
            </a:r>
          </a:p>
        </p:txBody>
      </p:sp>
      <p:graphicFrame>
        <p:nvGraphicFramePr>
          <p:cNvPr id="4" name="Segnaposto contenuto 2">
            <a:extLst>
              <a:ext uri="{FF2B5EF4-FFF2-40B4-BE49-F238E27FC236}">
                <a16:creationId xmlns:a16="http://schemas.microsoft.com/office/drawing/2014/main" id="{FF3F0D82-0AA6-45C3-8367-955CBFA02ED6}"/>
              </a:ext>
            </a:extLst>
          </p:cNvPr>
          <p:cNvGraphicFramePr>
            <a:graphicFrameLocks noGrp="1"/>
          </p:cNvGraphicFramePr>
          <p:nvPr>
            <p:ph idx="4294967295"/>
            <p:extLst>
              <p:ext uri="{D42A27DB-BD31-4B8C-83A1-F6EECF244321}">
                <p14:modId xmlns:p14="http://schemas.microsoft.com/office/powerpoint/2010/main" val="4217745317"/>
              </p:ext>
            </p:extLst>
          </p:nvPr>
        </p:nvGraphicFramePr>
        <p:xfrm>
          <a:off x="0"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78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9185C7EA-8EE4-4CAD-BDDC-6AD21BDC3D02}"/>
              </a:ext>
            </a:extLst>
          </p:cNvPr>
          <p:cNvSpPr>
            <a:spLocks noGrp="1"/>
          </p:cNvSpPr>
          <p:nvPr>
            <p:ph type="title"/>
          </p:nvPr>
        </p:nvSpPr>
        <p:spPr/>
        <p:txBody>
          <a:bodyPr/>
          <a:lstStyle/>
          <a:p>
            <a:pPr algn="ctr"/>
            <a:r>
              <a:rPr lang="it-IT" dirty="0"/>
              <a:t>Quali azioni sono necessarie in ogni ambiente?</a:t>
            </a:r>
          </a:p>
        </p:txBody>
      </p:sp>
      <p:sp>
        <p:nvSpPr>
          <p:cNvPr id="4" name="Segnaposto contenuto 3">
            <a:extLst>
              <a:ext uri="{FF2B5EF4-FFF2-40B4-BE49-F238E27FC236}">
                <a16:creationId xmlns:a16="http://schemas.microsoft.com/office/drawing/2014/main" id="{A1191D76-20E0-485C-8CDE-51579B94412D}"/>
              </a:ext>
            </a:extLst>
          </p:cNvPr>
          <p:cNvSpPr>
            <a:spLocks noGrp="1"/>
          </p:cNvSpPr>
          <p:nvPr>
            <p:ph idx="1"/>
          </p:nvPr>
        </p:nvSpPr>
        <p:spPr/>
        <p:txBody>
          <a:bodyPr/>
          <a:lstStyle/>
          <a:p>
            <a:r>
              <a:rPr lang="it-IT" dirty="0"/>
              <a:t>Vigilanza</a:t>
            </a:r>
          </a:p>
          <a:p>
            <a:r>
              <a:rPr lang="it-IT" dirty="0"/>
              <a:t>Prevenzione</a:t>
            </a:r>
          </a:p>
          <a:p>
            <a:r>
              <a:rPr lang="it-IT" dirty="0"/>
              <a:t>Pronto intervento </a:t>
            </a:r>
          </a:p>
        </p:txBody>
      </p:sp>
      <p:sp>
        <p:nvSpPr>
          <p:cNvPr id="2" name="Segnaposto data 1">
            <a:extLst>
              <a:ext uri="{FF2B5EF4-FFF2-40B4-BE49-F238E27FC236}">
                <a16:creationId xmlns:a16="http://schemas.microsoft.com/office/drawing/2014/main" id="{84CB6656-B123-42F8-ABF4-2D0B1AA31394}"/>
              </a:ext>
            </a:extLst>
          </p:cNvPr>
          <p:cNvSpPr>
            <a:spLocks noGrp="1"/>
          </p:cNvSpPr>
          <p:nvPr>
            <p:ph type="dt" sz="half" idx="10"/>
          </p:nvPr>
        </p:nvSpPr>
        <p:spPr/>
        <p:txBody>
          <a:bodyPr/>
          <a:lstStyle/>
          <a:p>
            <a:pPr rtl="0"/>
            <a:fld id="{60ACBBB0-50A8-412C-AC83-6C1A96035CC9}" type="datetime1">
              <a:rPr lang="it-IT" smtClean="0"/>
              <a:t>21/03/2022</a:t>
            </a:fld>
            <a:endParaRPr lang="en-US" dirty="0"/>
          </a:p>
        </p:txBody>
      </p:sp>
    </p:spTree>
    <p:extLst>
      <p:ext uri="{BB962C8B-B14F-4D97-AF65-F5344CB8AC3E}">
        <p14:creationId xmlns:p14="http://schemas.microsoft.com/office/powerpoint/2010/main" val="2949905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E59759-C13D-49F9-9086-894585D995F3}"/>
              </a:ext>
            </a:extLst>
          </p:cNvPr>
          <p:cNvSpPr>
            <a:spLocks noGrp="1"/>
          </p:cNvSpPr>
          <p:nvPr>
            <p:ph type="title"/>
          </p:nvPr>
        </p:nvSpPr>
        <p:spPr/>
        <p:txBody>
          <a:bodyPr/>
          <a:lstStyle/>
          <a:p>
            <a:pPr algn="ctr"/>
            <a:r>
              <a:rPr lang="it-IT" dirty="0"/>
              <a:t>Chi deve vigilare?</a:t>
            </a:r>
          </a:p>
        </p:txBody>
      </p:sp>
      <p:sp>
        <p:nvSpPr>
          <p:cNvPr id="3" name="Segnaposto contenuto 2">
            <a:extLst>
              <a:ext uri="{FF2B5EF4-FFF2-40B4-BE49-F238E27FC236}">
                <a16:creationId xmlns:a16="http://schemas.microsoft.com/office/drawing/2014/main" id="{4FB042F4-5A50-4D2A-9FA2-AD1BEDB9B003}"/>
              </a:ext>
            </a:extLst>
          </p:cNvPr>
          <p:cNvSpPr>
            <a:spLocks noGrp="1"/>
          </p:cNvSpPr>
          <p:nvPr>
            <p:ph idx="1"/>
          </p:nvPr>
        </p:nvSpPr>
        <p:spPr/>
        <p:txBody>
          <a:bodyPr/>
          <a:lstStyle/>
          <a:p>
            <a:r>
              <a:rPr lang="it-IT" dirty="0"/>
              <a:t>I genitori e tutti coloro che hanno a che fare con l’educazione e la crescita dei giovani devono assumersi la responsabilità di vigilare</a:t>
            </a:r>
          </a:p>
        </p:txBody>
      </p:sp>
      <p:sp>
        <p:nvSpPr>
          <p:cNvPr id="4" name="Segnaposto data 3">
            <a:extLst>
              <a:ext uri="{FF2B5EF4-FFF2-40B4-BE49-F238E27FC236}">
                <a16:creationId xmlns:a16="http://schemas.microsoft.com/office/drawing/2014/main" id="{57FB0BE0-6E5B-47F0-A573-F6631590D43A}"/>
              </a:ext>
            </a:extLst>
          </p:cNvPr>
          <p:cNvSpPr>
            <a:spLocks noGrp="1"/>
          </p:cNvSpPr>
          <p:nvPr>
            <p:ph type="dt" sz="half" idx="10"/>
          </p:nvPr>
        </p:nvSpPr>
        <p:spPr/>
        <p:txBody>
          <a:bodyPr/>
          <a:lstStyle/>
          <a:p>
            <a:pPr rtl="0"/>
            <a:fld id="{FC16C3F1-EAB4-40C7-A804-E4164A432ACC}" type="datetime1">
              <a:rPr lang="it-IT" smtClean="0"/>
              <a:t>21/03/2022</a:t>
            </a:fld>
            <a:endParaRPr lang="en-US" dirty="0"/>
          </a:p>
        </p:txBody>
      </p:sp>
    </p:spTree>
    <p:extLst>
      <p:ext uri="{BB962C8B-B14F-4D97-AF65-F5344CB8AC3E}">
        <p14:creationId xmlns:p14="http://schemas.microsoft.com/office/powerpoint/2010/main" val="1519963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A7868C-D76A-470C-B20C-63B17D7AD2E2}"/>
              </a:ext>
            </a:extLst>
          </p:cNvPr>
          <p:cNvSpPr>
            <a:spLocks noGrp="1"/>
          </p:cNvSpPr>
          <p:nvPr>
            <p:ph type="title"/>
          </p:nvPr>
        </p:nvSpPr>
        <p:spPr/>
        <p:txBody>
          <a:bodyPr/>
          <a:lstStyle/>
          <a:p>
            <a:pPr algn="ctr"/>
            <a:r>
              <a:rPr lang="it-IT" dirty="0"/>
              <a:t>In cosa consiste la prevenzione?</a:t>
            </a:r>
          </a:p>
        </p:txBody>
      </p:sp>
      <p:sp>
        <p:nvSpPr>
          <p:cNvPr id="3" name="Segnaposto contenuto 2">
            <a:extLst>
              <a:ext uri="{FF2B5EF4-FFF2-40B4-BE49-F238E27FC236}">
                <a16:creationId xmlns:a16="http://schemas.microsoft.com/office/drawing/2014/main" id="{5D1E24E2-D28F-4DC1-A6B3-DA9D1278B2CE}"/>
              </a:ext>
            </a:extLst>
          </p:cNvPr>
          <p:cNvSpPr>
            <a:spLocks noGrp="1"/>
          </p:cNvSpPr>
          <p:nvPr>
            <p:ph idx="1"/>
          </p:nvPr>
        </p:nvSpPr>
        <p:spPr/>
        <p:txBody>
          <a:bodyPr/>
          <a:lstStyle/>
          <a:p>
            <a:r>
              <a:rPr lang="it-IT" dirty="0"/>
              <a:t>Conoscere il fenomeno</a:t>
            </a:r>
          </a:p>
          <a:p>
            <a:r>
              <a:rPr lang="it-IT" dirty="0"/>
              <a:t>Sensibilizzare </a:t>
            </a:r>
          </a:p>
          <a:p>
            <a:r>
              <a:rPr lang="it-IT" dirty="0"/>
              <a:t>Diffondere comportamenti di accettazione e rispetto degli altri </a:t>
            </a:r>
          </a:p>
        </p:txBody>
      </p:sp>
      <p:sp>
        <p:nvSpPr>
          <p:cNvPr id="4" name="Segnaposto data 3">
            <a:extLst>
              <a:ext uri="{FF2B5EF4-FFF2-40B4-BE49-F238E27FC236}">
                <a16:creationId xmlns:a16="http://schemas.microsoft.com/office/drawing/2014/main" id="{D9B1843A-7E39-4BBB-922B-228D72322A91}"/>
              </a:ext>
            </a:extLst>
          </p:cNvPr>
          <p:cNvSpPr>
            <a:spLocks noGrp="1"/>
          </p:cNvSpPr>
          <p:nvPr>
            <p:ph type="dt" sz="half" idx="10"/>
          </p:nvPr>
        </p:nvSpPr>
        <p:spPr/>
        <p:txBody>
          <a:bodyPr/>
          <a:lstStyle/>
          <a:p>
            <a:pPr rtl="0"/>
            <a:fld id="{FC16C3F1-EAB4-40C7-A804-E4164A432ACC}" type="datetime1">
              <a:rPr lang="it-IT" smtClean="0"/>
              <a:t>21/03/2022</a:t>
            </a:fld>
            <a:endParaRPr lang="en-US" dirty="0"/>
          </a:p>
        </p:txBody>
      </p:sp>
    </p:spTree>
    <p:extLst>
      <p:ext uri="{BB962C8B-B14F-4D97-AF65-F5344CB8AC3E}">
        <p14:creationId xmlns:p14="http://schemas.microsoft.com/office/powerpoint/2010/main" val="1772472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24050A-C61E-42F6-B658-9311F23207F6}"/>
              </a:ext>
            </a:extLst>
          </p:cNvPr>
          <p:cNvSpPr>
            <a:spLocks noGrp="1"/>
          </p:cNvSpPr>
          <p:nvPr>
            <p:ph type="title"/>
          </p:nvPr>
        </p:nvSpPr>
        <p:spPr/>
        <p:txBody>
          <a:bodyPr/>
          <a:lstStyle/>
          <a:p>
            <a:pPr algn="ctr"/>
            <a:r>
              <a:rPr lang="it-IT" dirty="0"/>
              <a:t>Come intervenire?</a:t>
            </a:r>
          </a:p>
        </p:txBody>
      </p:sp>
      <p:sp>
        <p:nvSpPr>
          <p:cNvPr id="3" name="Segnaposto contenuto 2">
            <a:extLst>
              <a:ext uri="{FF2B5EF4-FFF2-40B4-BE49-F238E27FC236}">
                <a16:creationId xmlns:a16="http://schemas.microsoft.com/office/drawing/2014/main" id="{C4F552E5-65FB-4AB0-B230-E2BB564138A6}"/>
              </a:ext>
            </a:extLst>
          </p:cNvPr>
          <p:cNvSpPr>
            <a:spLocks noGrp="1"/>
          </p:cNvSpPr>
          <p:nvPr>
            <p:ph idx="1"/>
          </p:nvPr>
        </p:nvSpPr>
        <p:spPr/>
        <p:txBody>
          <a:bodyPr/>
          <a:lstStyle/>
          <a:p>
            <a:r>
              <a:rPr lang="it-IT" dirty="0"/>
              <a:t>Il Protocollo del Bullismo e Cyberbullismo</a:t>
            </a:r>
          </a:p>
        </p:txBody>
      </p:sp>
      <p:sp>
        <p:nvSpPr>
          <p:cNvPr id="4" name="Segnaposto data 3">
            <a:extLst>
              <a:ext uri="{FF2B5EF4-FFF2-40B4-BE49-F238E27FC236}">
                <a16:creationId xmlns:a16="http://schemas.microsoft.com/office/drawing/2014/main" id="{DC2A5FF5-170F-4F75-8A7D-0883D844F965}"/>
              </a:ext>
            </a:extLst>
          </p:cNvPr>
          <p:cNvSpPr>
            <a:spLocks noGrp="1"/>
          </p:cNvSpPr>
          <p:nvPr>
            <p:ph type="dt" sz="half" idx="10"/>
          </p:nvPr>
        </p:nvSpPr>
        <p:spPr/>
        <p:txBody>
          <a:bodyPr/>
          <a:lstStyle/>
          <a:p>
            <a:pPr rtl="0"/>
            <a:fld id="{FC16C3F1-EAB4-40C7-A804-E4164A432ACC}" type="datetime1">
              <a:rPr lang="it-IT" smtClean="0"/>
              <a:t>21/03/2022</a:t>
            </a:fld>
            <a:endParaRPr lang="en-US" dirty="0"/>
          </a:p>
        </p:txBody>
      </p:sp>
    </p:spTree>
    <p:extLst>
      <p:ext uri="{BB962C8B-B14F-4D97-AF65-F5344CB8AC3E}">
        <p14:creationId xmlns:p14="http://schemas.microsoft.com/office/powerpoint/2010/main" val="2786966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2A6F83-344A-4F8D-86C7-C917DFAC4B84}"/>
              </a:ext>
            </a:extLst>
          </p:cNvPr>
          <p:cNvSpPr>
            <a:spLocks noGrp="1"/>
          </p:cNvSpPr>
          <p:nvPr>
            <p:ph type="title"/>
          </p:nvPr>
        </p:nvSpPr>
        <p:spPr/>
        <p:txBody>
          <a:bodyPr/>
          <a:lstStyle/>
          <a:p>
            <a:pPr algn="ctr"/>
            <a:r>
              <a:rPr lang="it-IT" dirty="0"/>
              <a:t>Il gruppo di pronto intervento dell’Istituto</a:t>
            </a:r>
          </a:p>
        </p:txBody>
      </p:sp>
      <p:sp>
        <p:nvSpPr>
          <p:cNvPr id="3" name="Segnaposto contenuto 2">
            <a:extLst>
              <a:ext uri="{FF2B5EF4-FFF2-40B4-BE49-F238E27FC236}">
                <a16:creationId xmlns:a16="http://schemas.microsoft.com/office/drawing/2014/main" id="{BE138A99-FE44-4FB4-A822-5C1065D8968B}"/>
              </a:ext>
            </a:extLst>
          </p:cNvPr>
          <p:cNvSpPr>
            <a:spLocks noGrp="1"/>
          </p:cNvSpPr>
          <p:nvPr>
            <p:ph idx="1"/>
          </p:nvPr>
        </p:nvSpPr>
        <p:spPr/>
        <p:txBody>
          <a:bodyPr>
            <a:normAutofit/>
          </a:bodyPr>
          <a:lstStyle/>
          <a:p>
            <a:pPr marL="306000" marR="0" lvl="0" indent="-306000" algn="l" defTabSz="457200" rtl="0" eaLnBrk="1" fontAlgn="auto" latinLnBrk="0" hangingPunct="1">
              <a:lnSpc>
                <a:spcPct val="110000"/>
              </a:lnSpc>
              <a:spcBef>
                <a:spcPct val="20000"/>
              </a:spcBef>
              <a:spcAft>
                <a:spcPts val="600"/>
              </a:spcAft>
              <a:buClr>
                <a:srgbClr val="1CADE4"/>
              </a:buClr>
              <a:buSzPct val="92000"/>
              <a:buFont typeface="Wingdings 2" panose="05020102010507070707" pitchFamily="18" charset="2"/>
              <a:buChar char=""/>
              <a:tabLst/>
              <a:defRPr/>
            </a:pPr>
            <a:r>
              <a:rPr kumimoji="0" lang="it-IT" sz="14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rPr>
              <a:t>La Dirigente Scolastica;</a:t>
            </a:r>
          </a:p>
          <a:p>
            <a:pPr marL="306000" marR="0" lvl="0" indent="-306000" algn="l" defTabSz="457200" rtl="0" eaLnBrk="1" fontAlgn="auto" latinLnBrk="0" hangingPunct="1">
              <a:lnSpc>
                <a:spcPct val="110000"/>
              </a:lnSpc>
              <a:spcBef>
                <a:spcPct val="20000"/>
              </a:spcBef>
              <a:spcAft>
                <a:spcPts val="600"/>
              </a:spcAft>
              <a:buClr>
                <a:srgbClr val="1CADE4"/>
              </a:buClr>
              <a:buSzPct val="92000"/>
              <a:buFont typeface="Wingdings 2" panose="05020102010507070707" pitchFamily="18" charset="2"/>
              <a:buChar char=""/>
              <a:tabLst/>
              <a:defRPr/>
            </a:pPr>
            <a:r>
              <a:rPr kumimoji="0" lang="it-IT" sz="14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rPr>
              <a:t>La psicologa dott.ssa Francesca Galloni;</a:t>
            </a:r>
          </a:p>
          <a:p>
            <a:pPr marL="306000" marR="0" lvl="0" indent="-306000" algn="l" defTabSz="457200" rtl="0" eaLnBrk="1" fontAlgn="auto" latinLnBrk="0" hangingPunct="1">
              <a:lnSpc>
                <a:spcPct val="110000"/>
              </a:lnSpc>
              <a:spcBef>
                <a:spcPct val="20000"/>
              </a:spcBef>
              <a:spcAft>
                <a:spcPts val="600"/>
              </a:spcAft>
              <a:buClr>
                <a:srgbClr val="1CADE4"/>
              </a:buClr>
              <a:buSzPct val="92000"/>
              <a:buFont typeface="Wingdings 2" panose="05020102010507070707" pitchFamily="18" charset="2"/>
              <a:buChar char=""/>
              <a:tabLst/>
              <a:defRPr/>
            </a:pPr>
            <a:r>
              <a:rPr kumimoji="0" lang="it-IT" sz="14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rPr>
              <a:t>Il referente del Bullismo e Cyberbullismo prof.ssa Chiara Rosalia Sandri;</a:t>
            </a:r>
          </a:p>
          <a:p>
            <a:pPr algn="l"/>
            <a:r>
              <a:rPr lang="it-IT" sz="1400" b="0" i="0" dirty="0">
                <a:solidFill>
                  <a:srgbClr val="222222"/>
                </a:solidFill>
                <a:effectLst/>
              </a:rPr>
              <a:t>Il referente Rete CPL (Centro promozione legalità) </a:t>
            </a:r>
            <a:r>
              <a:rPr lang="it-IT" sz="1400" b="0" i="0" dirty="0" err="1">
                <a:solidFill>
                  <a:srgbClr val="222222"/>
                </a:solidFill>
                <a:effectLst/>
              </a:rPr>
              <a:t>m.a</a:t>
            </a:r>
            <a:r>
              <a:rPr lang="it-IT" sz="1400" b="0" i="0" dirty="0">
                <a:solidFill>
                  <a:srgbClr val="222222"/>
                </a:solidFill>
                <a:effectLst/>
              </a:rPr>
              <a:t> Laura Belloni;</a:t>
            </a:r>
          </a:p>
          <a:p>
            <a:pPr algn="l"/>
            <a:r>
              <a:rPr lang="it-IT" sz="1400" b="0" i="0" dirty="0">
                <a:solidFill>
                  <a:srgbClr val="222222"/>
                </a:solidFill>
                <a:effectLst/>
              </a:rPr>
              <a:t>Referente CPPC (Centro per la protezione civile) prof.ssa Daniela Solenghi;</a:t>
            </a:r>
          </a:p>
          <a:p>
            <a:pPr algn="l"/>
            <a:r>
              <a:rPr lang="it-IT" sz="1400" b="0" i="0" dirty="0">
                <a:solidFill>
                  <a:srgbClr val="222222"/>
                </a:solidFill>
                <a:effectLst/>
              </a:rPr>
              <a:t>Referente  Rete «Educare alle differenze« prof.ssa Elisa Pellegrino;</a:t>
            </a:r>
          </a:p>
          <a:p>
            <a:pPr algn="l"/>
            <a:r>
              <a:rPr lang="it-IT" sz="1400" b="0" i="0" dirty="0">
                <a:solidFill>
                  <a:srgbClr val="222222"/>
                </a:solidFill>
                <a:effectLst/>
              </a:rPr>
              <a:t>Referente Rete «Politiche antidroga» prof.ssa Elena Strinati</a:t>
            </a:r>
            <a:r>
              <a:rPr lang="it-IT" b="0" i="0" dirty="0">
                <a:solidFill>
                  <a:srgbClr val="222222"/>
                </a:solidFill>
                <a:effectLst/>
              </a:rPr>
              <a:t>;</a:t>
            </a:r>
          </a:p>
          <a:p>
            <a:endParaRPr lang="it-IT" dirty="0"/>
          </a:p>
        </p:txBody>
      </p:sp>
      <p:sp>
        <p:nvSpPr>
          <p:cNvPr id="4" name="Segnaposto data 3">
            <a:extLst>
              <a:ext uri="{FF2B5EF4-FFF2-40B4-BE49-F238E27FC236}">
                <a16:creationId xmlns:a16="http://schemas.microsoft.com/office/drawing/2014/main" id="{1425019E-A4C2-4AC4-B7D8-8C1C8D83F42F}"/>
              </a:ext>
            </a:extLst>
          </p:cNvPr>
          <p:cNvSpPr>
            <a:spLocks noGrp="1"/>
          </p:cNvSpPr>
          <p:nvPr>
            <p:ph type="dt" sz="half" idx="10"/>
          </p:nvPr>
        </p:nvSpPr>
        <p:spPr/>
        <p:txBody>
          <a:bodyPr/>
          <a:lstStyle/>
          <a:p>
            <a:pPr rtl="0"/>
            <a:fld id="{FC16C3F1-EAB4-40C7-A804-E4164A432ACC}" type="datetime1">
              <a:rPr lang="it-IT" smtClean="0"/>
              <a:t>21/03/2022</a:t>
            </a:fld>
            <a:endParaRPr lang="en-US" dirty="0"/>
          </a:p>
        </p:txBody>
      </p:sp>
    </p:spTree>
    <p:extLst>
      <p:ext uri="{BB962C8B-B14F-4D97-AF65-F5344CB8AC3E}">
        <p14:creationId xmlns:p14="http://schemas.microsoft.com/office/powerpoint/2010/main" val="2102120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1D55D1-38AB-44E9-8452-084FF62BC5B9}"/>
              </a:ext>
            </a:extLst>
          </p:cNvPr>
          <p:cNvSpPr>
            <a:spLocks noGrp="1"/>
          </p:cNvSpPr>
          <p:nvPr>
            <p:ph type="title"/>
          </p:nvPr>
        </p:nvSpPr>
        <p:spPr/>
        <p:txBody>
          <a:bodyPr/>
          <a:lstStyle/>
          <a:p>
            <a:pPr algn="ctr"/>
            <a:r>
              <a:rPr lang="it-IT" dirty="0"/>
              <a:t>I prossimi incontri</a:t>
            </a:r>
          </a:p>
        </p:txBody>
      </p:sp>
      <p:sp>
        <p:nvSpPr>
          <p:cNvPr id="3" name="Segnaposto contenuto 2">
            <a:extLst>
              <a:ext uri="{FF2B5EF4-FFF2-40B4-BE49-F238E27FC236}">
                <a16:creationId xmlns:a16="http://schemas.microsoft.com/office/drawing/2014/main" id="{36A5445C-84CB-4ED4-A7B1-09701C255ED2}"/>
              </a:ext>
            </a:extLst>
          </p:cNvPr>
          <p:cNvSpPr>
            <a:spLocks noGrp="1"/>
          </p:cNvSpPr>
          <p:nvPr>
            <p:ph idx="1"/>
          </p:nvPr>
        </p:nvSpPr>
        <p:spPr/>
        <p:txBody>
          <a:bodyPr/>
          <a:lstStyle/>
          <a:p>
            <a:r>
              <a:rPr lang="it-IT" dirty="0"/>
              <a:t>28 marzo 2022 – Incontro con il comandante della stazione dei Carabinieri di Castelverde</a:t>
            </a:r>
          </a:p>
          <a:p>
            <a:r>
              <a:rPr lang="it-IT" dirty="0"/>
              <a:t>04 aprile 2022 (data da confermare) – Come gestire i media e come controllare a distanza i propri figli</a:t>
            </a:r>
          </a:p>
        </p:txBody>
      </p:sp>
      <p:sp>
        <p:nvSpPr>
          <p:cNvPr id="4" name="Segnaposto data 3">
            <a:extLst>
              <a:ext uri="{FF2B5EF4-FFF2-40B4-BE49-F238E27FC236}">
                <a16:creationId xmlns:a16="http://schemas.microsoft.com/office/drawing/2014/main" id="{A0BFF175-0DD7-4F72-A056-18ADE3B2F509}"/>
              </a:ext>
            </a:extLst>
          </p:cNvPr>
          <p:cNvSpPr>
            <a:spLocks noGrp="1"/>
          </p:cNvSpPr>
          <p:nvPr>
            <p:ph type="dt" sz="half" idx="10"/>
          </p:nvPr>
        </p:nvSpPr>
        <p:spPr/>
        <p:txBody>
          <a:bodyPr/>
          <a:lstStyle/>
          <a:p>
            <a:pPr rtl="0"/>
            <a:fld id="{FC16C3F1-EAB4-40C7-A804-E4164A432ACC}" type="datetime1">
              <a:rPr lang="it-IT" smtClean="0"/>
              <a:t>21/03/2022</a:t>
            </a:fld>
            <a:endParaRPr lang="en-US" dirty="0"/>
          </a:p>
        </p:txBody>
      </p:sp>
    </p:spTree>
    <p:extLst>
      <p:ext uri="{BB962C8B-B14F-4D97-AF65-F5344CB8AC3E}">
        <p14:creationId xmlns:p14="http://schemas.microsoft.com/office/powerpoint/2010/main" val="923440179"/>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863_TF33552983" id="{792024A4-83F0-453F-A4BD-1CB3E5CCBFB1}" vid="{E95525AB-6E82-4195-972A-6448D521CC33}"/>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{2C5E932A-8F4D-48D3-9C31-A5DCAE621400}tf33552983_win32</Template>
  <TotalTime>36</TotalTime>
  <Words>260</Words>
  <Application>Microsoft Office PowerPoint</Application>
  <PresentationFormat>Widescreen</PresentationFormat>
  <Paragraphs>35</Paragraphs>
  <Slides>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Calibri</vt:lpstr>
      <vt:lpstr>Franklin Gothic Book</vt:lpstr>
      <vt:lpstr>Franklin Gothic Demi</vt:lpstr>
      <vt:lpstr>Wingdings 2</vt:lpstr>
      <vt:lpstr>DividendVTI</vt:lpstr>
      <vt:lpstr>Incontri sul bullismo e cyberbullismo</vt:lpstr>
      <vt:lpstr>Cosa vi diremo oggi?</vt:lpstr>
      <vt:lpstr>Quali azioni sono necessarie in ogni ambiente?</vt:lpstr>
      <vt:lpstr>Chi deve vigilare?</vt:lpstr>
      <vt:lpstr>In cosa consiste la prevenzione?</vt:lpstr>
      <vt:lpstr>Come intervenire?</vt:lpstr>
      <vt:lpstr>Il gruppo di pronto intervento dell’Istituto</vt:lpstr>
      <vt:lpstr>I prossimi incontri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Incontri sul bullismo e cyberbullismo</dc:title>
  <dc:creator>Dirigente</dc:creator>
  <cp:lastModifiedBy>Dirigente</cp:lastModifiedBy>
  <cp:revision>1</cp:revision>
  <dcterms:created xsi:type="dcterms:W3CDTF">2022-03-21T07:35:06Z</dcterms:created>
  <dcterms:modified xsi:type="dcterms:W3CDTF">2022-03-21T08:11:15Z</dcterms:modified>
</cp:coreProperties>
</file>