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10"/>
  </p:notesMasterIdLst>
  <p:handoutMasterIdLst>
    <p:handoutMasterId r:id="rId11"/>
  </p:handout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notesViewPr>
    <p:cSldViewPr snapToGrid="0">
      <p:cViewPr varScale="1">
        <p:scale>
          <a:sx n="120" d="100"/>
          <a:sy n="120" d="100"/>
        </p:scale>
        <p:origin x="422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70FD8F-0050-42E3-8B3A-6ED7CFB9852E}" type="doc">
      <dgm:prSet loTypeId="urn:microsoft.com/office/officeart/2016/7/layout/RoundedRectangleTimeline" loCatId="process" qsTypeId="urn:microsoft.com/office/officeart/2005/8/quickstyle/simple1" qsCatId="simple" csTypeId="urn:microsoft.com/office/officeart/2005/8/colors/accent1_3" csCatId="accent1" phldr="1"/>
      <dgm:spPr/>
      <dgm:t>
        <a:bodyPr rtlCol="0"/>
        <a:lstStyle/>
        <a:p>
          <a:pPr rtl="0"/>
          <a:endParaRPr lang="en-US"/>
        </a:p>
      </dgm:t>
    </dgm:pt>
    <dgm:pt modelId="{96262926-A67D-4E4E-9515-5EBC67F0B634}">
      <dgm:prSet/>
      <dgm:spPr/>
      <dgm:t>
        <a:bodyPr rtlCol="0"/>
        <a:lstStyle/>
        <a:p>
          <a:pPr rtl="0"/>
          <a:r>
            <a:rPr lang="it" dirty="0"/>
            <a:t>Perché questa riunione? Presentazione iniziale della Dirigente Scolastica</a:t>
          </a:r>
        </a:p>
      </dgm:t>
    </dgm:pt>
    <dgm:pt modelId="{EC74E552-C501-4B0E-9400-E8B410F53D50}" type="parTrans" cxnId="{8C5B110A-FBC3-4CBF-BED2-413E87D4DAD5}">
      <dgm:prSet/>
      <dgm:spPr/>
      <dgm:t>
        <a:bodyPr rtlCol="0"/>
        <a:lstStyle/>
        <a:p>
          <a:pPr rtl="0"/>
          <a:endParaRPr lang="en-US"/>
        </a:p>
      </dgm:t>
    </dgm:pt>
    <dgm:pt modelId="{1DA7ACEB-F642-43C1-BCB5-F580B9B985B9}" type="sibTrans" cxnId="{8C5B110A-FBC3-4CBF-BED2-413E87D4DAD5}">
      <dgm:prSet/>
      <dgm:spPr/>
      <dgm:t>
        <a:bodyPr rtlCol="0"/>
        <a:lstStyle/>
        <a:p>
          <a:pPr rtl="0"/>
          <a:endParaRPr lang="en-US"/>
        </a:p>
      </dgm:t>
    </dgm:pt>
    <dgm:pt modelId="{C5146535-FD3D-4589-98A3-623B8DA4B8DB}">
      <dgm:prSet/>
      <dgm:spPr/>
      <dgm:t>
        <a:bodyPr rtlCol="0"/>
        <a:lstStyle/>
        <a:p>
          <a:pPr rtl="0"/>
          <a:r>
            <a:rPr lang="it" dirty="0"/>
            <a:t>Che cosa sono il bullismo ed il cyberbullismo? Parla la psicologa di Istituto dott.ssa Galloni Francesca</a:t>
          </a:r>
        </a:p>
      </dgm:t>
    </dgm:pt>
    <dgm:pt modelId="{20848F78-EC70-4162-96CE-CC68006930F0}" type="parTrans" cxnId="{8EBF857E-7408-4941-91E4-293B0F59EEF7}">
      <dgm:prSet/>
      <dgm:spPr/>
      <dgm:t>
        <a:bodyPr rtlCol="0"/>
        <a:lstStyle/>
        <a:p>
          <a:pPr rtl="0"/>
          <a:endParaRPr lang="en-US"/>
        </a:p>
      </dgm:t>
    </dgm:pt>
    <dgm:pt modelId="{7A3CCAF8-AC3A-401E-AEDD-44BBC1AA9C31}" type="sibTrans" cxnId="{8EBF857E-7408-4941-91E4-293B0F59EEF7}">
      <dgm:prSet/>
      <dgm:spPr/>
      <dgm:t>
        <a:bodyPr rtlCol="0"/>
        <a:lstStyle/>
        <a:p>
          <a:pPr rtl="0"/>
          <a:endParaRPr lang="en-US"/>
        </a:p>
      </dgm:t>
    </dgm:pt>
    <dgm:pt modelId="{09C152DA-7620-4852-8162-A77EC3609F3F}">
      <dgm:prSet/>
      <dgm:spPr/>
      <dgm:t>
        <a:bodyPr rtlCol="0"/>
        <a:lstStyle/>
        <a:p>
          <a:pPr rtl="0"/>
          <a:r>
            <a:rPr lang="it" dirty="0"/>
            <a:t>Come interviene la scuola? Parla il referente prof.ssa Sandri Chiara Rosalia</a:t>
          </a:r>
        </a:p>
      </dgm:t>
    </dgm:pt>
    <dgm:pt modelId="{9F6D14C0-6C82-4CBD-8D6D-B0E117B6F2ED}" type="parTrans" cxnId="{23ECAC8B-17A4-4883-AA0E-06D66B7E788A}">
      <dgm:prSet/>
      <dgm:spPr/>
      <dgm:t>
        <a:bodyPr rtlCol="0"/>
        <a:lstStyle/>
        <a:p>
          <a:pPr rtl="0"/>
          <a:endParaRPr lang="en-US"/>
        </a:p>
      </dgm:t>
    </dgm:pt>
    <dgm:pt modelId="{0AE8D36D-0F0F-4206-AE39-0A2D73987B68}" type="sibTrans" cxnId="{23ECAC8B-17A4-4883-AA0E-06D66B7E788A}">
      <dgm:prSet/>
      <dgm:spPr/>
      <dgm:t>
        <a:bodyPr rtlCol="0"/>
        <a:lstStyle/>
        <a:p>
          <a:pPr rtl="0"/>
          <a:endParaRPr lang="en-US"/>
        </a:p>
      </dgm:t>
    </dgm:pt>
    <dgm:pt modelId="{AB52B3CC-6563-466D-BFC3-9B6B5AFA0881}" type="pres">
      <dgm:prSet presAssocID="{6A70FD8F-0050-42E3-8B3A-6ED7CFB9852E}" presName="Name0" presStyleCnt="0">
        <dgm:presLayoutVars>
          <dgm:chMax/>
          <dgm:chPref/>
          <dgm:animLvl val="lvl"/>
        </dgm:presLayoutVars>
      </dgm:prSet>
      <dgm:spPr/>
    </dgm:pt>
    <dgm:pt modelId="{91438BCE-DB40-4687-A681-7608AD465F37}" type="pres">
      <dgm:prSet presAssocID="{96262926-A67D-4E4E-9515-5EBC67F0B634}" presName="composite1" presStyleCnt="0"/>
      <dgm:spPr/>
    </dgm:pt>
    <dgm:pt modelId="{C9F6490B-4565-4A06-A3D6-EA68791635B1}" type="pres">
      <dgm:prSet presAssocID="{96262926-A67D-4E4E-9515-5EBC67F0B634}" presName="parent1" presStyleLbl="alignNode1" presStyleIdx="0" presStyleCnt="3" custScaleX="102821" custScaleY="153735" custLinFactNeighborX="1675" custLinFactNeighborY="4617">
        <dgm:presLayoutVars>
          <dgm:chMax val="1"/>
          <dgm:chPref val="1"/>
          <dgm:bulletEnabled val="1"/>
        </dgm:presLayoutVars>
      </dgm:prSet>
      <dgm:spPr/>
    </dgm:pt>
    <dgm:pt modelId="{28F2FDA7-7E27-4F9A-9BF9-58A1D4FF353B}" type="pres">
      <dgm:prSet presAssocID="{96262926-A67D-4E4E-9515-5EBC67F0B634}" presName="Childtext1" presStyleLbl="revTx" presStyleIdx="0" presStyleCnt="3">
        <dgm:presLayoutVars>
          <dgm:bulletEnabled val="1"/>
        </dgm:presLayoutVars>
      </dgm:prSet>
      <dgm:spPr/>
    </dgm:pt>
    <dgm:pt modelId="{C893F54C-E6B5-4326-8F65-199D3F3F5EC7}" type="pres">
      <dgm:prSet presAssocID="{96262926-A67D-4E4E-9515-5EBC67F0B634}" presName="ConnectLine1" presStyleLbl="sibTrans1D1" presStyleIdx="0" presStyleCnt="3"/>
      <dgm:spPr>
        <a:noFill/>
        <a:ln w="12700" cap="rnd" cmpd="sng" algn="ctr">
          <a:solidFill>
            <a:schemeClr val="accent1">
              <a:shade val="90000"/>
              <a:hueOff val="0"/>
              <a:satOff val="0"/>
              <a:lumOff val="0"/>
              <a:alphaOff val="0"/>
            </a:schemeClr>
          </a:solidFill>
          <a:prstDash val="dash"/>
        </a:ln>
        <a:effectLst/>
      </dgm:spPr>
    </dgm:pt>
    <dgm:pt modelId="{17C722C4-C650-4E62-9641-19196949F36D}" type="pres">
      <dgm:prSet presAssocID="{96262926-A67D-4E4E-9515-5EBC67F0B634}" presName="ConnectLineEnd1" presStyleLbl="lnNode1" presStyleIdx="0" presStyleCnt="3"/>
      <dgm:spPr/>
    </dgm:pt>
    <dgm:pt modelId="{D849F9BF-743C-45DC-AE40-17704AED3C8D}" type="pres">
      <dgm:prSet presAssocID="{96262926-A67D-4E4E-9515-5EBC67F0B634}" presName="EmptyPane1" presStyleCnt="0"/>
      <dgm:spPr/>
    </dgm:pt>
    <dgm:pt modelId="{B40F4782-EC35-4A97-B362-129FEDD12C9E}" type="pres">
      <dgm:prSet presAssocID="{1DA7ACEB-F642-43C1-BCB5-F580B9B985B9}" presName="spaceBetweenRectangles1" presStyleCnt="0"/>
      <dgm:spPr/>
    </dgm:pt>
    <dgm:pt modelId="{218D9CD7-D48D-464C-9A1C-0F322EC540B3}" type="pres">
      <dgm:prSet presAssocID="{C5146535-FD3D-4589-98A3-623B8DA4B8DB}" presName="composite1" presStyleCnt="0"/>
      <dgm:spPr/>
    </dgm:pt>
    <dgm:pt modelId="{30804A27-188E-4A17-8FFE-97BCCA0597B8}" type="pres">
      <dgm:prSet presAssocID="{C5146535-FD3D-4589-98A3-623B8DA4B8DB}" presName="parent1" presStyleLbl="alignNode1" presStyleIdx="1" presStyleCnt="3" custScaleX="95695" custScaleY="155618" custLinFactNeighborX="0" custLinFactNeighborY="4617">
        <dgm:presLayoutVars>
          <dgm:chMax val="1"/>
          <dgm:chPref val="1"/>
          <dgm:bulletEnabled val="1"/>
        </dgm:presLayoutVars>
      </dgm:prSet>
      <dgm:spPr/>
    </dgm:pt>
    <dgm:pt modelId="{DF65791B-462E-4589-B98D-F60587330CA8}" type="pres">
      <dgm:prSet presAssocID="{C5146535-FD3D-4589-98A3-623B8DA4B8DB}" presName="Childtext1" presStyleLbl="revTx" presStyleIdx="1" presStyleCnt="3">
        <dgm:presLayoutVars>
          <dgm:bulletEnabled val="1"/>
        </dgm:presLayoutVars>
      </dgm:prSet>
      <dgm:spPr/>
    </dgm:pt>
    <dgm:pt modelId="{DBA410EB-5F61-4F46-92D9-C5B0AA59EE15}" type="pres">
      <dgm:prSet presAssocID="{C5146535-FD3D-4589-98A3-623B8DA4B8DB}" presName="ConnectLine1" presStyleLbl="sibTrans1D1" presStyleIdx="1" presStyleCnt="3"/>
      <dgm:spPr>
        <a:noFill/>
        <a:ln w="12700" cap="rnd" cmpd="sng" algn="ctr">
          <a:solidFill>
            <a:schemeClr val="accent1">
              <a:shade val="90000"/>
              <a:hueOff val="140199"/>
              <a:satOff val="2886"/>
              <a:lumOff val="12346"/>
              <a:alphaOff val="0"/>
            </a:schemeClr>
          </a:solidFill>
          <a:prstDash val="dash"/>
        </a:ln>
        <a:effectLst/>
      </dgm:spPr>
    </dgm:pt>
    <dgm:pt modelId="{E1220EDB-B75C-43A5-B862-97E4C09130A7}" type="pres">
      <dgm:prSet presAssocID="{C5146535-FD3D-4589-98A3-623B8DA4B8DB}" presName="ConnectLineEnd1" presStyleLbl="lnNode1" presStyleIdx="1" presStyleCnt="3"/>
      <dgm:spPr/>
    </dgm:pt>
    <dgm:pt modelId="{D8849157-215F-4E70-9735-315E97B5AC5C}" type="pres">
      <dgm:prSet presAssocID="{C5146535-FD3D-4589-98A3-623B8DA4B8DB}" presName="EmptyPane1" presStyleCnt="0"/>
      <dgm:spPr/>
    </dgm:pt>
    <dgm:pt modelId="{7C467054-22FE-4C18-9934-29D7168DFF63}" type="pres">
      <dgm:prSet presAssocID="{7A3CCAF8-AC3A-401E-AEDD-44BBC1AA9C31}" presName="spaceBetweenRectangles1" presStyleCnt="0"/>
      <dgm:spPr/>
    </dgm:pt>
    <dgm:pt modelId="{3E3E944D-A6EC-4962-9AC1-C585A4F97BDA}" type="pres">
      <dgm:prSet presAssocID="{09C152DA-7620-4852-8162-A77EC3609F3F}" presName="composite1" presStyleCnt="0"/>
      <dgm:spPr/>
    </dgm:pt>
    <dgm:pt modelId="{566B79CB-1A41-4F5C-BF91-58D94BF93913}" type="pres">
      <dgm:prSet presAssocID="{09C152DA-7620-4852-8162-A77EC3609F3F}" presName="parent1" presStyleLbl="alignNode1" presStyleIdx="2" presStyleCnt="3" custScaleX="99734" custScaleY="162970" custLinFactNeighborX="-1953" custLinFactNeighborY="2308">
        <dgm:presLayoutVars>
          <dgm:chMax val="1"/>
          <dgm:chPref val="1"/>
          <dgm:bulletEnabled val="1"/>
        </dgm:presLayoutVars>
      </dgm:prSet>
      <dgm:spPr/>
    </dgm:pt>
    <dgm:pt modelId="{B4723E2A-4FF1-452A-BD25-8EC364F15A6F}" type="pres">
      <dgm:prSet presAssocID="{09C152DA-7620-4852-8162-A77EC3609F3F}" presName="Childtext1" presStyleLbl="revTx" presStyleIdx="2" presStyleCnt="3">
        <dgm:presLayoutVars>
          <dgm:bulletEnabled val="1"/>
        </dgm:presLayoutVars>
      </dgm:prSet>
      <dgm:spPr/>
    </dgm:pt>
    <dgm:pt modelId="{440E9361-37D2-4157-AF38-7B49AD23708B}" type="pres">
      <dgm:prSet presAssocID="{09C152DA-7620-4852-8162-A77EC3609F3F}" presName="ConnectLine1" presStyleLbl="sibTrans1D1" presStyleIdx="2" presStyleCnt="3"/>
      <dgm:spPr>
        <a:noFill/>
        <a:ln w="12700" cap="rnd" cmpd="sng" algn="ctr">
          <a:solidFill>
            <a:schemeClr val="accent1">
              <a:shade val="90000"/>
              <a:hueOff val="186931"/>
              <a:satOff val="3848"/>
              <a:lumOff val="16461"/>
              <a:alphaOff val="0"/>
            </a:schemeClr>
          </a:solidFill>
          <a:prstDash val="dash"/>
        </a:ln>
        <a:effectLst/>
      </dgm:spPr>
    </dgm:pt>
    <dgm:pt modelId="{C45E7B63-1C71-483E-A3A8-705CE86D4D8E}" type="pres">
      <dgm:prSet presAssocID="{09C152DA-7620-4852-8162-A77EC3609F3F}" presName="ConnectLineEnd1" presStyleLbl="lnNode1" presStyleIdx="2" presStyleCnt="3"/>
      <dgm:spPr/>
    </dgm:pt>
    <dgm:pt modelId="{4174F691-D9D3-451C-9893-D177DC3AED58}" type="pres">
      <dgm:prSet presAssocID="{09C152DA-7620-4852-8162-A77EC3609F3F}" presName="EmptyPane1" presStyleCnt="0"/>
      <dgm:spPr/>
    </dgm:pt>
  </dgm:ptLst>
  <dgm:cxnLst>
    <dgm:cxn modelId="{5C25BB02-FA66-40A4-9DA6-9E1CAE3A8D4E}" type="presOf" srcId="{C5146535-FD3D-4589-98A3-623B8DA4B8DB}" destId="{30804A27-188E-4A17-8FFE-97BCCA0597B8}" srcOrd="0" destOrd="0" presId="urn:microsoft.com/office/officeart/2016/7/layout/RoundedRectangleTimeline"/>
    <dgm:cxn modelId="{8C5B110A-FBC3-4CBF-BED2-413E87D4DAD5}" srcId="{6A70FD8F-0050-42E3-8B3A-6ED7CFB9852E}" destId="{96262926-A67D-4E4E-9515-5EBC67F0B634}" srcOrd="0" destOrd="0" parTransId="{EC74E552-C501-4B0E-9400-E8B410F53D50}" sibTransId="{1DA7ACEB-F642-43C1-BCB5-F580B9B985B9}"/>
    <dgm:cxn modelId="{84C67813-55CE-4EBC-9032-03BD847DC17E}" type="presOf" srcId="{6A70FD8F-0050-42E3-8B3A-6ED7CFB9852E}" destId="{AB52B3CC-6563-466D-BFC3-9B6B5AFA0881}" srcOrd="0" destOrd="0" presId="urn:microsoft.com/office/officeart/2016/7/layout/RoundedRectangleTimeline"/>
    <dgm:cxn modelId="{22ECA226-C4EA-44F1-BCB5-77F78841DA6F}" type="presOf" srcId="{09C152DA-7620-4852-8162-A77EC3609F3F}" destId="{566B79CB-1A41-4F5C-BF91-58D94BF93913}" srcOrd="0" destOrd="0" presId="urn:microsoft.com/office/officeart/2016/7/layout/RoundedRectangleTimeline"/>
    <dgm:cxn modelId="{EDD34749-E671-45ED-B58E-3370409CA1C6}" type="presOf" srcId="{96262926-A67D-4E4E-9515-5EBC67F0B634}" destId="{C9F6490B-4565-4A06-A3D6-EA68791635B1}" srcOrd="0" destOrd="0" presId="urn:microsoft.com/office/officeart/2016/7/layout/RoundedRectangleTimeline"/>
    <dgm:cxn modelId="{8EBF857E-7408-4941-91E4-293B0F59EEF7}" srcId="{6A70FD8F-0050-42E3-8B3A-6ED7CFB9852E}" destId="{C5146535-FD3D-4589-98A3-623B8DA4B8DB}" srcOrd="1" destOrd="0" parTransId="{20848F78-EC70-4162-96CE-CC68006930F0}" sibTransId="{7A3CCAF8-AC3A-401E-AEDD-44BBC1AA9C31}"/>
    <dgm:cxn modelId="{23ECAC8B-17A4-4883-AA0E-06D66B7E788A}" srcId="{6A70FD8F-0050-42E3-8B3A-6ED7CFB9852E}" destId="{09C152DA-7620-4852-8162-A77EC3609F3F}" srcOrd="2" destOrd="0" parTransId="{9F6D14C0-6C82-4CBD-8D6D-B0E117B6F2ED}" sibTransId="{0AE8D36D-0F0F-4206-AE39-0A2D73987B68}"/>
    <dgm:cxn modelId="{F514B901-292C-4CBF-BA3D-FAD2E5E85445}" type="presParOf" srcId="{AB52B3CC-6563-466D-BFC3-9B6B5AFA0881}" destId="{91438BCE-DB40-4687-A681-7608AD465F37}" srcOrd="0" destOrd="0" presId="urn:microsoft.com/office/officeart/2016/7/layout/RoundedRectangleTimeline"/>
    <dgm:cxn modelId="{8E64A27F-8223-4232-B80E-F3B1C76B6CBC}" type="presParOf" srcId="{91438BCE-DB40-4687-A681-7608AD465F37}" destId="{C9F6490B-4565-4A06-A3D6-EA68791635B1}" srcOrd="0" destOrd="0" presId="urn:microsoft.com/office/officeart/2016/7/layout/RoundedRectangleTimeline"/>
    <dgm:cxn modelId="{0F2F42A3-50F3-4032-8F21-0DB51D1E87C0}" type="presParOf" srcId="{91438BCE-DB40-4687-A681-7608AD465F37}" destId="{28F2FDA7-7E27-4F9A-9BF9-58A1D4FF353B}" srcOrd="1" destOrd="0" presId="urn:microsoft.com/office/officeart/2016/7/layout/RoundedRectangleTimeline"/>
    <dgm:cxn modelId="{60A9486A-0305-4B79-BC57-4FEAF7CF6BC7}" type="presParOf" srcId="{91438BCE-DB40-4687-A681-7608AD465F37}" destId="{C893F54C-E6B5-4326-8F65-199D3F3F5EC7}" srcOrd="2" destOrd="0" presId="urn:microsoft.com/office/officeart/2016/7/layout/RoundedRectangleTimeline"/>
    <dgm:cxn modelId="{44C16119-E3DE-41EA-9B14-482D0127ED6A}" type="presParOf" srcId="{91438BCE-DB40-4687-A681-7608AD465F37}" destId="{17C722C4-C650-4E62-9641-19196949F36D}" srcOrd="3" destOrd="0" presId="urn:microsoft.com/office/officeart/2016/7/layout/RoundedRectangleTimeline"/>
    <dgm:cxn modelId="{C41FA8EF-B7A2-45AF-9F58-184DE85F48B1}" type="presParOf" srcId="{91438BCE-DB40-4687-A681-7608AD465F37}" destId="{D849F9BF-743C-45DC-AE40-17704AED3C8D}" srcOrd="4" destOrd="0" presId="urn:microsoft.com/office/officeart/2016/7/layout/RoundedRectangleTimeline"/>
    <dgm:cxn modelId="{CCA35880-479D-4C65-925A-E36258142C82}" type="presParOf" srcId="{AB52B3CC-6563-466D-BFC3-9B6B5AFA0881}" destId="{B40F4782-EC35-4A97-B362-129FEDD12C9E}" srcOrd="1" destOrd="0" presId="urn:microsoft.com/office/officeart/2016/7/layout/RoundedRectangleTimeline"/>
    <dgm:cxn modelId="{38B07C9C-D21D-4E2B-A78B-C30877B2689A}" type="presParOf" srcId="{AB52B3CC-6563-466D-BFC3-9B6B5AFA0881}" destId="{218D9CD7-D48D-464C-9A1C-0F322EC540B3}" srcOrd="2" destOrd="0" presId="urn:microsoft.com/office/officeart/2016/7/layout/RoundedRectangleTimeline"/>
    <dgm:cxn modelId="{E6790483-7B9E-44FB-9EAE-A282A4B9AB73}" type="presParOf" srcId="{218D9CD7-D48D-464C-9A1C-0F322EC540B3}" destId="{30804A27-188E-4A17-8FFE-97BCCA0597B8}" srcOrd="0" destOrd="0" presId="urn:microsoft.com/office/officeart/2016/7/layout/RoundedRectangleTimeline"/>
    <dgm:cxn modelId="{B31BDB48-FB8E-47F4-8F76-B90009D28A96}" type="presParOf" srcId="{218D9CD7-D48D-464C-9A1C-0F322EC540B3}" destId="{DF65791B-462E-4589-B98D-F60587330CA8}" srcOrd="1" destOrd="0" presId="urn:microsoft.com/office/officeart/2016/7/layout/RoundedRectangleTimeline"/>
    <dgm:cxn modelId="{517AE913-68B2-41AC-BE20-5D4195845D6F}" type="presParOf" srcId="{218D9CD7-D48D-464C-9A1C-0F322EC540B3}" destId="{DBA410EB-5F61-4F46-92D9-C5B0AA59EE15}" srcOrd="2" destOrd="0" presId="urn:microsoft.com/office/officeart/2016/7/layout/RoundedRectangleTimeline"/>
    <dgm:cxn modelId="{0F089045-7542-47F1-8B17-68354869406A}" type="presParOf" srcId="{218D9CD7-D48D-464C-9A1C-0F322EC540B3}" destId="{E1220EDB-B75C-43A5-B862-97E4C09130A7}" srcOrd="3" destOrd="0" presId="urn:microsoft.com/office/officeart/2016/7/layout/RoundedRectangleTimeline"/>
    <dgm:cxn modelId="{79B44ECC-99D2-49DD-9DEE-58B1D2AE6C6C}" type="presParOf" srcId="{218D9CD7-D48D-464C-9A1C-0F322EC540B3}" destId="{D8849157-215F-4E70-9735-315E97B5AC5C}" srcOrd="4" destOrd="0" presId="urn:microsoft.com/office/officeart/2016/7/layout/RoundedRectangleTimeline"/>
    <dgm:cxn modelId="{6930EC12-FB60-44F8-973F-19AC06AA90BB}" type="presParOf" srcId="{AB52B3CC-6563-466D-BFC3-9B6B5AFA0881}" destId="{7C467054-22FE-4C18-9934-29D7168DFF63}" srcOrd="3" destOrd="0" presId="urn:microsoft.com/office/officeart/2016/7/layout/RoundedRectangleTimeline"/>
    <dgm:cxn modelId="{1F4A4777-E935-453F-A5B9-015C6946FC6A}" type="presParOf" srcId="{AB52B3CC-6563-466D-BFC3-9B6B5AFA0881}" destId="{3E3E944D-A6EC-4962-9AC1-C585A4F97BDA}" srcOrd="4" destOrd="0" presId="urn:microsoft.com/office/officeart/2016/7/layout/RoundedRectangleTimeline"/>
    <dgm:cxn modelId="{94AC8B5D-A9B9-4EF3-AD1C-6024606B5BF8}" type="presParOf" srcId="{3E3E944D-A6EC-4962-9AC1-C585A4F97BDA}" destId="{566B79CB-1A41-4F5C-BF91-58D94BF93913}" srcOrd="0" destOrd="0" presId="urn:microsoft.com/office/officeart/2016/7/layout/RoundedRectangleTimeline"/>
    <dgm:cxn modelId="{A151554E-10B3-429A-9E0D-D40262ED6857}" type="presParOf" srcId="{3E3E944D-A6EC-4962-9AC1-C585A4F97BDA}" destId="{B4723E2A-4FF1-452A-BD25-8EC364F15A6F}" srcOrd="1" destOrd="0" presId="urn:microsoft.com/office/officeart/2016/7/layout/RoundedRectangleTimeline"/>
    <dgm:cxn modelId="{329635D9-081F-4DC9-88AA-E074B7400415}" type="presParOf" srcId="{3E3E944D-A6EC-4962-9AC1-C585A4F97BDA}" destId="{440E9361-37D2-4157-AF38-7B49AD23708B}" srcOrd="2" destOrd="0" presId="urn:microsoft.com/office/officeart/2016/7/layout/RoundedRectangleTimeline"/>
    <dgm:cxn modelId="{0F0D3AEA-9F0C-400E-A955-6CD1F474B6A4}" type="presParOf" srcId="{3E3E944D-A6EC-4962-9AC1-C585A4F97BDA}" destId="{C45E7B63-1C71-483E-A3A8-705CE86D4D8E}" srcOrd="3" destOrd="0" presId="urn:microsoft.com/office/officeart/2016/7/layout/RoundedRectangleTimeline"/>
    <dgm:cxn modelId="{91F0BE33-39D4-4457-A5CC-3F1682DB166D}" type="presParOf" srcId="{3E3E944D-A6EC-4962-9AC1-C585A4F97BDA}" destId="{4174F691-D9D3-451C-9893-D177DC3AED58}"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F6490B-4565-4A06-A3D6-EA68791635B1}">
      <dsp:nvSpPr>
        <dsp:cNvPr id="0" name=""/>
        <dsp:cNvSpPr/>
      </dsp:nvSpPr>
      <dsp:spPr>
        <a:xfrm rot="16200000">
          <a:off x="2280761" y="288666"/>
          <a:ext cx="558640" cy="3090008"/>
        </a:xfrm>
        <a:prstGeom prst="round2SameRect">
          <a:avLst/>
        </a:prstGeom>
        <a:solidFill>
          <a:schemeClr val="accent1">
            <a:shade val="80000"/>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rtlCol="0" anchor="ctr" anchorCtr="1">
          <a:noAutofit/>
        </a:bodyPr>
        <a:lstStyle/>
        <a:p>
          <a:pPr marL="0" lvl="0" indent="0" algn="ctr" defTabSz="488950" rtl="0">
            <a:lnSpc>
              <a:spcPct val="90000"/>
            </a:lnSpc>
            <a:spcBef>
              <a:spcPct val="0"/>
            </a:spcBef>
            <a:spcAft>
              <a:spcPct val="35000"/>
            </a:spcAft>
            <a:buNone/>
          </a:pPr>
          <a:r>
            <a:rPr lang="it" sz="1100" kern="1200" dirty="0"/>
            <a:t>Perché questa riunione? Presentazione iniziale della Dirigente Scolastica</a:t>
          </a:r>
        </a:p>
      </dsp:txBody>
      <dsp:txXfrm rot="5400000">
        <a:off x="1042349" y="1581621"/>
        <a:ext cx="3062737" cy="504098"/>
      </dsp:txXfrm>
    </dsp:sp>
    <dsp:sp modelId="{28F2FDA7-7E27-4F9A-9BF9-58A1D4FF353B}">
      <dsp:nvSpPr>
        <dsp:cNvPr id="0" name=""/>
        <dsp:cNvSpPr/>
      </dsp:nvSpPr>
      <dsp:spPr>
        <a:xfrm>
          <a:off x="5385" y="0"/>
          <a:ext cx="5008717" cy="1271825"/>
        </a:xfrm>
        <a:prstGeom prst="rect">
          <a:avLst/>
        </a:prstGeom>
        <a:noFill/>
        <a:ln>
          <a:noFill/>
        </a:ln>
        <a:effectLst/>
      </dsp:spPr>
      <dsp:style>
        <a:lnRef idx="0">
          <a:scrgbClr r="0" g="0" b="0"/>
        </a:lnRef>
        <a:fillRef idx="0">
          <a:scrgbClr r="0" g="0" b="0"/>
        </a:fillRef>
        <a:effectRef idx="0">
          <a:scrgbClr r="0" g="0" b="0"/>
        </a:effectRef>
        <a:fontRef idx="minor"/>
      </dsp:style>
    </dsp:sp>
    <dsp:sp modelId="{C893F54C-E6B5-4326-8F65-199D3F3F5EC7}">
      <dsp:nvSpPr>
        <dsp:cNvPr id="0" name=""/>
        <dsp:cNvSpPr/>
      </dsp:nvSpPr>
      <dsp:spPr>
        <a:xfrm>
          <a:off x="2509744" y="1344501"/>
          <a:ext cx="0" cy="290702"/>
        </a:xfrm>
        <a:prstGeom prst="line">
          <a:avLst/>
        </a:prstGeom>
        <a:noFill/>
        <a:ln w="12700" cap="rnd" cmpd="sng" algn="ctr">
          <a:solidFill>
            <a:schemeClr val="accent1">
              <a:shade val="90000"/>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17C722C4-C650-4E62-9641-19196949F36D}">
      <dsp:nvSpPr>
        <dsp:cNvPr id="0" name=""/>
        <dsp:cNvSpPr/>
      </dsp:nvSpPr>
      <dsp:spPr>
        <a:xfrm>
          <a:off x="2473406" y="1271825"/>
          <a:ext cx="72675" cy="72675"/>
        </a:xfrm>
        <a:prstGeom prst="ellipse">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804A27-188E-4A17-8FFE-97BCCA0597B8}">
      <dsp:nvSpPr>
        <dsp:cNvPr id="0" name=""/>
        <dsp:cNvSpPr/>
      </dsp:nvSpPr>
      <dsp:spPr>
        <a:xfrm>
          <a:off x="4077047" y="1550929"/>
          <a:ext cx="2875855" cy="565482"/>
        </a:xfrm>
        <a:prstGeom prst="rect">
          <a:avLst/>
        </a:prstGeom>
        <a:solidFill>
          <a:schemeClr val="accent1">
            <a:shade val="80000"/>
            <a:hueOff val="223096"/>
            <a:satOff val="-4529"/>
            <a:lumOff val="15339"/>
            <a:alphaOff val="0"/>
          </a:schemeClr>
        </a:solidFill>
        <a:ln w="22225" cap="rnd" cmpd="sng" algn="ctr">
          <a:solidFill>
            <a:schemeClr val="accent1">
              <a:shade val="80000"/>
              <a:hueOff val="223096"/>
              <a:satOff val="-4529"/>
              <a:lumOff val="1533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rtlCol="0" anchor="ctr" anchorCtr="1">
          <a:noAutofit/>
        </a:bodyPr>
        <a:lstStyle/>
        <a:p>
          <a:pPr marL="0" lvl="0" indent="0" algn="ctr" defTabSz="488950" rtl="0">
            <a:lnSpc>
              <a:spcPct val="90000"/>
            </a:lnSpc>
            <a:spcBef>
              <a:spcPct val="0"/>
            </a:spcBef>
            <a:spcAft>
              <a:spcPct val="35000"/>
            </a:spcAft>
            <a:buNone/>
          </a:pPr>
          <a:r>
            <a:rPr lang="it" sz="1100" kern="1200" dirty="0"/>
            <a:t>Che cosa sono il bullismo ed il cyberbullismo? Parla la psicologa di Istituto dott.ssa Galloni Francesca</a:t>
          </a:r>
        </a:p>
      </dsp:txBody>
      <dsp:txXfrm>
        <a:off x="4077047" y="1550929"/>
        <a:ext cx="2875855" cy="565482"/>
      </dsp:txXfrm>
    </dsp:sp>
    <dsp:sp modelId="{DF65791B-462E-4589-B98D-F60587330CA8}">
      <dsp:nvSpPr>
        <dsp:cNvPr id="0" name=""/>
        <dsp:cNvSpPr/>
      </dsp:nvSpPr>
      <dsp:spPr>
        <a:xfrm>
          <a:off x="3010616" y="2361961"/>
          <a:ext cx="5008717" cy="1271825"/>
        </a:xfrm>
        <a:prstGeom prst="rect">
          <a:avLst/>
        </a:prstGeom>
        <a:noFill/>
        <a:ln>
          <a:noFill/>
        </a:ln>
        <a:effectLst/>
      </dsp:spPr>
      <dsp:style>
        <a:lnRef idx="0">
          <a:scrgbClr r="0" g="0" b="0"/>
        </a:lnRef>
        <a:fillRef idx="0">
          <a:scrgbClr r="0" g="0" b="0"/>
        </a:fillRef>
        <a:effectRef idx="0">
          <a:scrgbClr r="0" g="0" b="0"/>
        </a:effectRef>
        <a:fontRef idx="minor"/>
      </dsp:style>
    </dsp:sp>
    <dsp:sp modelId="{DBA410EB-5F61-4F46-92D9-C5B0AA59EE15}">
      <dsp:nvSpPr>
        <dsp:cNvPr id="0" name=""/>
        <dsp:cNvSpPr/>
      </dsp:nvSpPr>
      <dsp:spPr>
        <a:xfrm>
          <a:off x="5514974" y="1998582"/>
          <a:ext cx="0" cy="290702"/>
        </a:xfrm>
        <a:prstGeom prst="line">
          <a:avLst/>
        </a:prstGeom>
        <a:noFill/>
        <a:ln w="12700" cap="rnd" cmpd="sng" algn="ctr">
          <a:solidFill>
            <a:schemeClr val="accent1">
              <a:shade val="90000"/>
              <a:hueOff val="140199"/>
              <a:satOff val="2886"/>
              <a:lumOff val="12346"/>
              <a:alphaOff val="0"/>
            </a:schemeClr>
          </a:solidFill>
          <a:prstDash val="dash"/>
        </a:ln>
        <a:effectLst/>
      </dsp:spPr>
      <dsp:style>
        <a:lnRef idx="1">
          <a:scrgbClr r="0" g="0" b="0"/>
        </a:lnRef>
        <a:fillRef idx="0">
          <a:scrgbClr r="0" g="0" b="0"/>
        </a:fillRef>
        <a:effectRef idx="0">
          <a:scrgbClr r="0" g="0" b="0"/>
        </a:effectRef>
        <a:fontRef idx="minor"/>
      </dsp:style>
    </dsp:sp>
    <dsp:sp modelId="{E1220EDB-B75C-43A5-B862-97E4C09130A7}">
      <dsp:nvSpPr>
        <dsp:cNvPr id="0" name=""/>
        <dsp:cNvSpPr/>
      </dsp:nvSpPr>
      <dsp:spPr>
        <a:xfrm>
          <a:off x="5478637" y="2289285"/>
          <a:ext cx="72675" cy="72675"/>
        </a:xfrm>
        <a:prstGeom prst="ellipse">
          <a:avLst/>
        </a:prstGeom>
        <a:solidFill>
          <a:schemeClr val="accent1">
            <a:shade val="80000"/>
            <a:hueOff val="223096"/>
            <a:satOff val="-4529"/>
            <a:lumOff val="1533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6B79CB-1A41-4F5C-BF91-58D94BF93913}">
      <dsp:nvSpPr>
        <dsp:cNvPr id="0" name=""/>
        <dsp:cNvSpPr/>
      </dsp:nvSpPr>
      <dsp:spPr>
        <a:xfrm rot="5400000">
          <a:off x="8165414" y="326661"/>
          <a:ext cx="592198" cy="2997236"/>
        </a:xfrm>
        <a:prstGeom prst="round2SameRect">
          <a:avLst/>
        </a:prstGeom>
        <a:solidFill>
          <a:schemeClr val="accent1">
            <a:shade val="80000"/>
            <a:hueOff val="446191"/>
            <a:satOff val="-9058"/>
            <a:lumOff val="30677"/>
            <a:alphaOff val="0"/>
          </a:schemeClr>
        </a:solidFill>
        <a:ln w="22225" cap="rnd" cmpd="sng" algn="ctr">
          <a:solidFill>
            <a:schemeClr val="accent1">
              <a:shade val="80000"/>
              <a:hueOff val="446191"/>
              <a:satOff val="-9058"/>
              <a:lumOff val="306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rtlCol="0" anchor="ctr" anchorCtr="1">
          <a:noAutofit/>
        </a:bodyPr>
        <a:lstStyle/>
        <a:p>
          <a:pPr marL="0" lvl="0" indent="0" algn="ctr" defTabSz="488950" rtl="0">
            <a:lnSpc>
              <a:spcPct val="90000"/>
            </a:lnSpc>
            <a:spcBef>
              <a:spcPct val="0"/>
            </a:spcBef>
            <a:spcAft>
              <a:spcPct val="35000"/>
            </a:spcAft>
            <a:buNone/>
          </a:pPr>
          <a:r>
            <a:rPr lang="it" sz="1100" kern="1200" dirty="0"/>
            <a:t>Come interviene la scuola? Parla il referente prof.ssa Sandri Chiara Rosalia</a:t>
          </a:r>
        </a:p>
      </dsp:txBody>
      <dsp:txXfrm rot="-5400000">
        <a:off x="6962896" y="1558089"/>
        <a:ext cx="2968327" cy="534380"/>
      </dsp:txXfrm>
    </dsp:sp>
    <dsp:sp modelId="{B4723E2A-4FF1-452A-BD25-8EC364F15A6F}">
      <dsp:nvSpPr>
        <dsp:cNvPr id="0" name=""/>
        <dsp:cNvSpPr/>
      </dsp:nvSpPr>
      <dsp:spPr>
        <a:xfrm>
          <a:off x="6015846" y="0"/>
          <a:ext cx="5008717" cy="1271825"/>
        </a:xfrm>
        <a:prstGeom prst="rect">
          <a:avLst/>
        </a:prstGeom>
        <a:noFill/>
        <a:ln>
          <a:noFill/>
        </a:ln>
        <a:effectLst/>
      </dsp:spPr>
      <dsp:style>
        <a:lnRef idx="0">
          <a:scrgbClr r="0" g="0" b="0"/>
        </a:lnRef>
        <a:fillRef idx="0">
          <a:scrgbClr r="0" g="0" b="0"/>
        </a:fillRef>
        <a:effectRef idx="0">
          <a:scrgbClr r="0" g="0" b="0"/>
        </a:effectRef>
        <a:fontRef idx="minor"/>
      </dsp:style>
    </dsp:sp>
    <dsp:sp modelId="{440E9361-37D2-4157-AF38-7B49AD23708B}">
      <dsp:nvSpPr>
        <dsp:cNvPr id="0" name=""/>
        <dsp:cNvSpPr/>
      </dsp:nvSpPr>
      <dsp:spPr>
        <a:xfrm>
          <a:off x="8520205" y="1344501"/>
          <a:ext cx="0" cy="290702"/>
        </a:xfrm>
        <a:prstGeom prst="line">
          <a:avLst/>
        </a:prstGeom>
        <a:noFill/>
        <a:ln w="12700" cap="rnd" cmpd="sng" algn="ctr">
          <a:solidFill>
            <a:schemeClr val="accent1">
              <a:shade val="90000"/>
              <a:hueOff val="186931"/>
              <a:satOff val="3848"/>
              <a:lumOff val="16461"/>
              <a:alphaOff val="0"/>
            </a:schemeClr>
          </a:solidFill>
          <a:prstDash val="dash"/>
        </a:ln>
        <a:effectLst/>
      </dsp:spPr>
      <dsp:style>
        <a:lnRef idx="1">
          <a:scrgbClr r="0" g="0" b="0"/>
        </a:lnRef>
        <a:fillRef idx="0">
          <a:scrgbClr r="0" g="0" b="0"/>
        </a:fillRef>
        <a:effectRef idx="0">
          <a:scrgbClr r="0" g="0" b="0"/>
        </a:effectRef>
        <a:fontRef idx="minor"/>
      </dsp:style>
    </dsp:sp>
    <dsp:sp modelId="{C45E7B63-1C71-483E-A3A8-705CE86D4D8E}">
      <dsp:nvSpPr>
        <dsp:cNvPr id="0" name=""/>
        <dsp:cNvSpPr/>
      </dsp:nvSpPr>
      <dsp:spPr>
        <a:xfrm>
          <a:off x="8483867" y="1271825"/>
          <a:ext cx="72675" cy="72675"/>
        </a:xfrm>
        <a:prstGeom prst="ellipse">
          <a:avLst/>
        </a:prstGeom>
        <a:solidFill>
          <a:schemeClr val="accent1">
            <a:shade val="80000"/>
            <a:hueOff val="446191"/>
            <a:satOff val="-9058"/>
            <a:lumOff val="3067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2AA9324D-736C-4521-902C-E171322BDD32}" type="datetime1">
              <a:rPr lang="it-IT" smtClean="0"/>
              <a:t>21/03/2022</a:t>
            </a:fld>
            <a:endParaRPr lang="en-US" dirty="0"/>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975D426-A9DD-4244-A2CE-1FB6623742C7}" type="slidenum">
              <a:rPr lang="en-US" smtClean="0"/>
              <a:t>‹N›</a:t>
            </a:fld>
            <a:endParaRPr lang="en-US"/>
          </a:p>
        </p:txBody>
      </p:sp>
    </p:spTree>
    <p:extLst>
      <p:ext uri="{BB962C8B-B14F-4D97-AF65-F5344CB8AC3E}">
        <p14:creationId xmlns:p14="http://schemas.microsoft.com/office/powerpoint/2010/main" val="88248445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C9CDE5A0-E0EA-4E79-8A9D-490C77C3E1D1}" type="datetime1">
              <a:rPr lang="it-IT" smtClean="0"/>
              <a:t>21/03/2022</a:t>
            </a:fld>
            <a:endParaRPr lang="en-US"/>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
              <a:t>Fare clic per modificare gli stili del testo dello schema</a:t>
            </a:r>
            <a:endParaRPr lang="en-US"/>
          </a:p>
          <a:p>
            <a:pPr lvl="1" rtl="0"/>
            <a:r>
              <a:rPr lang="it"/>
              <a:t>Secondo livello</a:t>
            </a:r>
          </a:p>
          <a:p>
            <a:pPr lvl="2" rtl="0"/>
            <a:r>
              <a:rPr lang="it"/>
              <a:t>Terzo livello</a:t>
            </a:r>
          </a:p>
          <a:p>
            <a:pPr lvl="3" rtl="0"/>
            <a:r>
              <a:rPr lang="it"/>
              <a:t>Quarto livello</a:t>
            </a:r>
          </a:p>
          <a:p>
            <a:pPr lvl="4" rtl="0"/>
            <a:r>
              <a:rPr lang="it"/>
              <a:t>Quinto livello</a:t>
            </a:r>
            <a:endParaRPr lang="en-US"/>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1B41D33-19C8-4450-B3C5-BE83E9C8F0BC}" type="slidenum">
              <a:rPr lang="en-US" smtClean="0"/>
              <a:t>‹N›</a:t>
            </a:fld>
            <a:endParaRPr lang="en-US"/>
          </a:p>
        </p:txBody>
      </p:sp>
    </p:spTree>
    <p:extLst>
      <p:ext uri="{BB962C8B-B14F-4D97-AF65-F5344CB8AC3E}">
        <p14:creationId xmlns:p14="http://schemas.microsoft.com/office/powerpoint/2010/main" val="357145525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ttangolo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olo 1"/>
          <p:cNvSpPr>
            <a:spLocks noGrp="1"/>
          </p:cNvSpPr>
          <p:nvPr>
            <p:ph type="ctrTitle"/>
          </p:nvPr>
        </p:nvSpPr>
        <p:spPr>
          <a:xfrm>
            <a:off x="581191" y="1020431"/>
            <a:ext cx="10993549" cy="1475013"/>
          </a:xfrm>
          <a:effectLst/>
        </p:spPr>
        <p:txBody>
          <a:bodyPr rtlCol="0" anchor="b">
            <a:normAutofit/>
          </a:bodyPr>
          <a:lstStyle>
            <a:lvl1pPr>
              <a:defRPr sz="3600">
                <a:solidFill>
                  <a:schemeClr val="tx1">
                    <a:lumMod val="75000"/>
                    <a:lumOff val="25000"/>
                  </a:schemeClr>
                </a:solidFill>
              </a:defRPr>
            </a:lvl1pPr>
          </a:lstStyle>
          <a:p>
            <a:pPr rtl="0"/>
            <a:r>
              <a:rPr lang="it-IT"/>
              <a:t>Fare clic per modificare lo stile del titolo dello schema</a:t>
            </a:r>
            <a:endParaRPr lang="en-US" dirty="0"/>
          </a:p>
        </p:txBody>
      </p:sp>
      <p:sp>
        <p:nvSpPr>
          <p:cNvPr id="3" name="Sottotitolo 2"/>
          <p:cNvSpPr>
            <a:spLocks noGrp="1"/>
          </p:cNvSpPr>
          <p:nvPr>
            <p:ph type="subTitle" idx="1"/>
          </p:nvPr>
        </p:nvSpPr>
        <p:spPr>
          <a:xfrm>
            <a:off x="581194" y="2495445"/>
            <a:ext cx="10993546" cy="590321"/>
          </a:xfrm>
        </p:spPr>
        <p:txBody>
          <a:bodyPr rtlCol="0"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it-IT"/>
              <a:t>Fare clic per modificare lo stile del sottotitolo dello schema</a:t>
            </a:r>
            <a:endParaRPr lang="en-US" dirty="0"/>
          </a:p>
        </p:txBody>
      </p:sp>
      <p:sp>
        <p:nvSpPr>
          <p:cNvPr id="8" name="Segnaposto data 7">
            <a:extLst>
              <a:ext uri="{FF2B5EF4-FFF2-40B4-BE49-F238E27FC236}">
                <a16:creationId xmlns:a16="http://schemas.microsoft.com/office/drawing/2014/main" id="{7FA0ACE7-29A8-47D3-A7D9-257B711D8023}"/>
              </a:ext>
            </a:extLst>
          </p:cNvPr>
          <p:cNvSpPr>
            <a:spLocks noGrp="1"/>
          </p:cNvSpPr>
          <p:nvPr>
            <p:ph type="dt" sz="half" idx="10"/>
          </p:nvPr>
        </p:nvSpPr>
        <p:spPr/>
        <p:txBody>
          <a:bodyPr rtlCol="0"/>
          <a:lstStyle/>
          <a:p>
            <a:pPr rtl="0"/>
            <a:fld id="{BE6A9DFD-D01D-46F2-9F5D-64CD124556CA}" type="datetime1">
              <a:rPr lang="it-IT" smtClean="0"/>
              <a:t>21/03/2022</a:t>
            </a:fld>
            <a:endParaRPr lang="en-US" dirty="0"/>
          </a:p>
        </p:txBody>
      </p:sp>
      <p:sp>
        <p:nvSpPr>
          <p:cNvPr id="9" name="Segnaposto piè di pagina 8">
            <a:extLst>
              <a:ext uri="{FF2B5EF4-FFF2-40B4-BE49-F238E27FC236}">
                <a16:creationId xmlns:a16="http://schemas.microsoft.com/office/drawing/2014/main" id="{DEC604B9-52E9-4810-8359-47206518D038}"/>
              </a:ext>
            </a:extLst>
          </p:cNvPr>
          <p:cNvSpPr>
            <a:spLocks noGrp="1"/>
          </p:cNvSpPr>
          <p:nvPr>
            <p:ph type="ftr" sz="quarter" idx="11"/>
          </p:nvPr>
        </p:nvSpPr>
        <p:spPr/>
        <p:txBody>
          <a:bodyPr rtlCol="0"/>
          <a:lstStyle/>
          <a:p>
            <a:pPr rtl="0"/>
            <a:endParaRPr lang="en-US" dirty="0"/>
          </a:p>
        </p:txBody>
      </p:sp>
      <p:sp>
        <p:nvSpPr>
          <p:cNvPr id="10" name="Segnaposto numero diapositiva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9" name="Titolo 1"/>
          <p:cNvSpPr>
            <a:spLocks noGrp="1"/>
          </p:cNvSpPr>
          <p:nvPr>
            <p:ph type="title"/>
          </p:nvPr>
        </p:nvSpPr>
        <p:spPr>
          <a:xfrm>
            <a:off x="581192" y="702156"/>
            <a:ext cx="11029616" cy="1013800"/>
          </a:xfrm>
        </p:spPr>
        <p:txBody>
          <a:bodyPr rtlCol="0"/>
          <a:lstStyle/>
          <a:p>
            <a:pPr rtl="0"/>
            <a:r>
              <a:rPr lang="it-IT"/>
              <a:t>Fare clic per modificare lo stile del titolo dello schema</a:t>
            </a:r>
            <a:endParaRPr lang="en-US" dirty="0"/>
          </a:p>
        </p:txBody>
      </p:sp>
      <p:sp>
        <p:nvSpPr>
          <p:cNvPr id="3" name="Segnaposto testo verticale 2"/>
          <p:cNvSpPr>
            <a:spLocks noGrp="1"/>
          </p:cNvSpPr>
          <p:nvPr>
            <p:ph type="body" orient="vert" idx="1"/>
          </p:nvPr>
        </p:nvSpPr>
        <p:spPr/>
        <p:txBody>
          <a:bodyPr vert="eaVert" rtlCol="0" anchor="t"/>
          <a:lstStyle>
            <a:lvl1pPr algn="l">
              <a:defRPr/>
            </a:lvl1pPr>
            <a:lvl2pPr algn="l">
              <a:defRPr/>
            </a:lvl2pPr>
            <a:lvl3pPr algn="l">
              <a:defRPr/>
            </a:lvl3pPr>
            <a:lvl4pPr algn="l">
              <a:defRPr/>
            </a:lvl4pPr>
            <a:lvl5pPr algn="l">
              <a:defRPr/>
            </a:lvl5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4" name="Segnaposto data 3"/>
          <p:cNvSpPr>
            <a:spLocks noGrp="1"/>
          </p:cNvSpPr>
          <p:nvPr>
            <p:ph type="dt" sz="half" idx="10"/>
          </p:nvPr>
        </p:nvSpPr>
        <p:spPr/>
        <p:txBody>
          <a:bodyPr rtlCol="0"/>
          <a:lstStyle/>
          <a:p>
            <a:pPr rtl="0"/>
            <a:fld id="{D6985F1D-99DE-4FE8-9093-377AC3915E25}" type="datetime1">
              <a:rPr lang="it-IT" smtClean="0"/>
              <a:t>21/03/2022</a:t>
            </a:fld>
            <a:endParaRPr lang="en-US" dirty="0"/>
          </a:p>
        </p:txBody>
      </p:sp>
      <p:sp>
        <p:nvSpPr>
          <p:cNvPr id="5" name="Segnaposto piè di pagina 4"/>
          <p:cNvSpPr>
            <a:spLocks noGrp="1"/>
          </p:cNvSpPr>
          <p:nvPr>
            <p:ph type="ftr" sz="quarter" idx="11"/>
          </p:nvPr>
        </p:nvSpPr>
        <p:spPr/>
        <p:txBody>
          <a:bodyPr rtlCol="0"/>
          <a:lstStyle/>
          <a:p>
            <a:pPr rtl="0"/>
            <a:endParaRPr lang="en-US" dirty="0"/>
          </a:p>
        </p:txBody>
      </p:sp>
      <p:sp>
        <p:nvSpPr>
          <p:cNvPr id="6" name="Segnaposto numero diapositiva 5"/>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7" name="Rettangolo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olo verticale 1"/>
          <p:cNvSpPr>
            <a:spLocks noGrp="1"/>
          </p:cNvSpPr>
          <p:nvPr>
            <p:ph type="title" orient="vert"/>
          </p:nvPr>
        </p:nvSpPr>
        <p:spPr>
          <a:xfrm>
            <a:off x="8204200" y="863600"/>
            <a:ext cx="3124200" cy="4807326"/>
          </a:xfrm>
        </p:spPr>
        <p:txBody>
          <a:bodyPr vert="eaVert" rtlCol="0" anchor="ctr"/>
          <a:lstStyle>
            <a:lvl1pPr>
              <a:defRPr>
                <a:solidFill>
                  <a:srgbClr val="FFFFFF"/>
                </a:solidFill>
              </a:defRPr>
            </a:lvl1pPr>
          </a:lstStyle>
          <a:p>
            <a:pPr rtl="0"/>
            <a:r>
              <a:rPr lang="it-IT"/>
              <a:t>Fare clic per modificare lo stile del titolo dello schema</a:t>
            </a:r>
            <a:endParaRPr lang="en-US" dirty="0"/>
          </a:p>
        </p:txBody>
      </p:sp>
      <p:sp>
        <p:nvSpPr>
          <p:cNvPr id="3" name="Segnaposto testo verticale 2"/>
          <p:cNvSpPr>
            <a:spLocks noGrp="1"/>
          </p:cNvSpPr>
          <p:nvPr>
            <p:ph type="body" orient="vert" idx="1"/>
          </p:nvPr>
        </p:nvSpPr>
        <p:spPr>
          <a:xfrm>
            <a:off x="774923" y="863600"/>
            <a:ext cx="7161625" cy="4807326"/>
          </a:xfrm>
        </p:spPr>
        <p:txBody>
          <a:bodyPr vert="eaVert" rtlCol="0" anchor="t"/>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8" name="Rettangolo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ttangolo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ttangolo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Segnaposto data 10">
            <a:extLst>
              <a:ext uri="{FF2B5EF4-FFF2-40B4-BE49-F238E27FC236}">
                <a16:creationId xmlns:a16="http://schemas.microsoft.com/office/drawing/2014/main" id="{5C74A470-3BD3-4F33-80E5-67E6E87FCBE7}"/>
              </a:ext>
            </a:extLst>
          </p:cNvPr>
          <p:cNvSpPr>
            <a:spLocks noGrp="1"/>
          </p:cNvSpPr>
          <p:nvPr>
            <p:ph type="dt" sz="half" idx="10"/>
          </p:nvPr>
        </p:nvSpPr>
        <p:spPr/>
        <p:txBody>
          <a:bodyPr rtlCol="0"/>
          <a:lstStyle/>
          <a:p>
            <a:pPr rtl="0"/>
            <a:fld id="{2E24D16E-427E-461B-B316-99E3B1E340F1}" type="datetime1">
              <a:rPr lang="it-IT" smtClean="0"/>
              <a:t>21/03/2022</a:t>
            </a:fld>
            <a:endParaRPr lang="en-US" dirty="0"/>
          </a:p>
        </p:txBody>
      </p:sp>
      <p:sp>
        <p:nvSpPr>
          <p:cNvPr id="12" name="Segnaposto piè di pagina 11">
            <a:extLst>
              <a:ext uri="{FF2B5EF4-FFF2-40B4-BE49-F238E27FC236}">
                <a16:creationId xmlns:a16="http://schemas.microsoft.com/office/drawing/2014/main" id="{9A3A30BA-DB50-4D7D-BCDE-17D20FB354DF}"/>
              </a:ext>
            </a:extLst>
          </p:cNvPr>
          <p:cNvSpPr>
            <a:spLocks noGrp="1"/>
          </p:cNvSpPr>
          <p:nvPr>
            <p:ph type="ftr" sz="quarter" idx="11"/>
          </p:nvPr>
        </p:nvSpPr>
        <p:spPr/>
        <p:txBody>
          <a:bodyPr rtlCol="0"/>
          <a:lstStyle/>
          <a:p>
            <a:pPr rtl="0"/>
            <a:endParaRPr lang="en-US" dirty="0"/>
          </a:p>
        </p:txBody>
      </p:sp>
      <p:sp>
        <p:nvSpPr>
          <p:cNvPr id="13" name="Segnaposto numero diapositiva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581192" y="702156"/>
            <a:ext cx="11029616" cy="1188720"/>
          </a:xfrm>
        </p:spPr>
        <p:txBody>
          <a:bodyPr rtlCol="0"/>
          <a:lstStyle/>
          <a:p>
            <a:pPr rtl="0"/>
            <a:r>
              <a:rPr lang="it-IT"/>
              <a:t>Fare clic per modificare lo stile del titolo dello schema</a:t>
            </a:r>
            <a:endParaRPr lang="en-US" dirty="0"/>
          </a:p>
        </p:txBody>
      </p:sp>
      <p:sp>
        <p:nvSpPr>
          <p:cNvPr id="3" name="Segnaposto contenuto 2"/>
          <p:cNvSpPr>
            <a:spLocks noGrp="1"/>
          </p:cNvSpPr>
          <p:nvPr>
            <p:ph idx="1"/>
          </p:nvPr>
        </p:nvSpPr>
        <p:spPr>
          <a:xfrm>
            <a:off x="581192" y="2340864"/>
            <a:ext cx="11029615" cy="3634486"/>
          </a:xfrm>
        </p:spPr>
        <p:txBody>
          <a:bodyPr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8" name="Segnaposto data 7">
            <a:extLst>
              <a:ext uri="{FF2B5EF4-FFF2-40B4-BE49-F238E27FC236}">
                <a16:creationId xmlns:a16="http://schemas.microsoft.com/office/drawing/2014/main" id="{770E6237-3456-439F-802D-3BA93FC7E3E5}"/>
              </a:ext>
            </a:extLst>
          </p:cNvPr>
          <p:cNvSpPr>
            <a:spLocks noGrp="1"/>
          </p:cNvSpPr>
          <p:nvPr>
            <p:ph type="dt" sz="half" idx="10"/>
          </p:nvPr>
        </p:nvSpPr>
        <p:spPr/>
        <p:txBody>
          <a:bodyPr rtlCol="0"/>
          <a:lstStyle/>
          <a:p>
            <a:pPr rtl="0"/>
            <a:fld id="{FC16C3F1-EAB4-40C7-A804-E4164A432ACC}" type="datetime1">
              <a:rPr lang="it-IT" smtClean="0"/>
              <a:t>21/03/2022</a:t>
            </a:fld>
            <a:endParaRPr lang="en-US" dirty="0"/>
          </a:p>
        </p:txBody>
      </p:sp>
      <p:sp>
        <p:nvSpPr>
          <p:cNvPr id="9" name="Segnaposto piè di pagina 8">
            <a:extLst>
              <a:ext uri="{FF2B5EF4-FFF2-40B4-BE49-F238E27FC236}">
                <a16:creationId xmlns:a16="http://schemas.microsoft.com/office/drawing/2014/main" id="{1356D3B5-6063-4A89-B88F-9D3043916FF8}"/>
              </a:ext>
            </a:extLst>
          </p:cNvPr>
          <p:cNvSpPr>
            <a:spLocks noGrp="1"/>
          </p:cNvSpPr>
          <p:nvPr>
            <p:ph type="ftr" sz="quarter" idx="11"/>
          </p:nvPr>
        </p:nvSpPr>
        <p:spPr/>
        <p:txBody>
          <a:bodyPr rtlCol="0"/>
          <a:lstStyle/>
          <a:p>
            <a:pPr rtl="0"/>
            <a:endParaRPr lang="en-US" dirty="0"/>
          </a:p>
        </p:txBody>
      </p:sp>
      <p:sp>
        <p:nvSpPr>
          <p:cNvPr id="10" name="Segnaposto numero diapositiva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8" name="Rettangolo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olo 1"/>
          <p:cNvSpPr>
            <a:spLocks noGrp="1"/>
          </p:cNvSpPr>
          <p:nvPr>
            <p:ph type="title"/>
          </p:nvPr>
        </p:nvSpPr>
        <p:spPr>
          <a:xfrm>
            <a:off x="581193" y="2393950"/>
            <a:ext cx="11029615" cy="2147467"/>
          </a:xfrm>
        </p:spPr>
        <p:txBody>
          <a:bodyPr rtlCol="0" anchor="b">
            <a:normAutofit/>
          </a:bodyPr>
          <a:lstStyle>
            <a:lvl1pPr algn="l">
              <a:defRPr sz="3600" b="0" cap="all">
                <a:solidFill>
                  <a:schemeClr val="tx1">
                    <a:lumMod val="75000"/>
                    <a:lumOff val="25000"/>
                  </a:schemeClr>
                </a:solidFill>
              </a:defRPr>
            </a:lvl1pPr>
          </a:lstStyle>
          <a:p>
            <a:pPr rtl="0"/>
            <a:r>
              <a:rPr lang="it-IT"/>
              <a:t>Fare clic per modificare lo stile del titolo dello schema</a:t>
            </a:r>
            <a:endParaRPr lang="en-US" dirty="0"/>
          </a:p>
        </p:txBody>
      </p:sp>
      <p:sp>
        <p:nvSpPr>
          <p:cNvPr id="3" name="Segnaposto testo 2"/>
          <p:cNvSpPr>
            <a:spLocks noGrp="1"/>
          </p:cNvSpPr>
          <p:nvPr>
            <p:ph type="body" idx="1"/>
          </p:nvPr>
        </p:nvSpPr>
        <p:spPr>
          <a:xfrm>
            <a:off x="581192" y="4541417"/>
            <a:ext cx="11029615" cy="600556"/>
          </a:xfrm>
        </p:spPr>
        <p:txBody>
          <a:bodyPr rtlCol="0"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a:t>Fare clic per modificare gli stili del testo dello schema</a:t>
            </a:r>
          </a:p>
        </p:txBody>
      </p:sp>
      <p:sp>
        <p:nvSpPr>
          <p:cNvPr id="7" name="Segnaposto data 6">
            <a:extLst>
              <a:ext uri="{FF2B5EF4-FFF2-40B4-BE49-F238E27FC236}">
                <a16:creationId xmlns:a16="http://schemas.microsoft.com/office/drawing/2014/main" id="{61582016-5696-4A93-887F-BBB3B9002FE5}"/>
              </a:ext>
            </a:extLst>
          </p:cNvPr>
          <p:cNvSpPr>
            <a:spLocks noGrp="1"/>
          </p:cNvSpPr>
          <p:nvPr>
            <p:ph type="dt" sz="half" idx="10"/>
          </p:nvPr>
        </p:nvSpPr>
        <p:spPr/>
        <p:txBody>
          <a:bodyPr rtlCol="0"/>
          <a:lstStyle/>
          <a:p>
            <a:pPr rtl="0"/>
            <a:fld id="{593AB179-A7B4-4F53-8FBC-DA521D7752CD}" type="datetime1">
              <a:rPr lang="it-IT" smtClean="0"/>
              <a:t>21/03/2022</a:t>
            </a:fld>
            <a:endParaRPr lang="en-US" dirty="0"/>
          </a:p>
        </p:txBody>
      </p:sp>
      <p:sp>
        <p:nvSpPr>
          <p:cNvPr id="9" name="Segnaposto piè di pagina 8">
            <a:extLst>
              <a:ext uri="{FF2B5EF4-FFF2-40B4-BE49-F238E27FC236}">
                <a16:creationId xmlns:a16="http://schemas.microsoft.com/office/drawing/2014/main" id="{857CFCD5-1192-4E18-8A8F-29E153B44DA4}"/>
              </a:ext>
            </a:extLst>
          </p:cNvPr>
          <p:cNvSpPr>
            <a:spLocks noGrp="1"/>
          </p:cNvSpPr>
          <p:nvPr>
            <p:ph type="ftr" sz="quarter" idx="11"/>
          </p:nvPr>
        </p:nvSpPr>
        <p:spPr/>
        <p:txBody>
          <a:bodyPr rtlCol="0"/>
          <a:lstStyle/>
          <a:p>
            <a:pPr rtl="0"/>
            <a:endParaRPr lang="en-US" dirty="0"/>
          </a:p>
        </p:txBody>
      </p:sp>
      <p:sp>
        <p:nvSpPr>
          <p:cNvPr id="10" name="Segnaposto numero diapositiva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581193" y="729658"/>
            <a:ext cx="11029616" cy="988332"/>
          </a:xfrm>
        </p:spPr>
        <p:txBody>
          <a:bodyPr rtlCol="0"/>
          <a:lstStyle/>
          <a:p>
            <a:pPr rtl="0"/>
            <a:r>
              <a:rPr lang="it-IT"/>
              <a:t>Fare clic per modificare lo stile del titolo dello schema</a:t>
            </a:r>
            <a:endParaRPr lang="en-US" dirty="0"/>
          </a:p>
        </p:txBody>
      </p:sp>
      <p:sp>
        <p:nvSpPr>
          <p:cNvPr id="3" name="Segnaposto contenuto 2"/>
          <p:cNvSpPr>
            <a:spLocks noGrp="1"/>
          </p:cNvSpPr>
          <p:nvPr>
            <p:ph sz="half" idx="1"/>
          </p:nvPr>
        </p:nvSpPr>
        <p:spPr>
          <a:xfrm>
            <a:off x="581193" y="2228003"/>
            <a:ext cx="5194767" cy="3633047"/>
          </a:xfrm>
        </p:spPr>
        <p:txBody>
          <a:bodyPr rtlCol="0">
            <a:normAutofit/>
          </a:body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4" name="Segnaposto contenuto 3"/>
          <p:cNvSpPr>
            <a:spLocks noGrp="1"/>
          </p:cNvSpPr>
          <p:nvPr>
            <p:ph sz="half" idx="2"/>
          </p:nvPr>
        </p:nvSpPr>
        <p:spPr>
          <a:xfrm>
            <a:off x="6416039" y="2228003"/>
            <a:ext cx="5194769" cy="3633047"/>
          </a:xfrm>
        </p:spPr>
        <p:txBody>
          <a:bodyPr rtlCol="0">
            <a:normAutofit/>
          </a:body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5" name="Segnaposto data 4"/>
          <p:cNvSpPr>
            <a:spLocks noGrp="1"/>
          </p:cNvSpPr>
          <p:nvPr>
            <p:ph type="dt" sz="half" idx="10"/>
          </p:nvPr>
        </p:nvSpPr>
        <p:spPr/>
        <p:txBody>
          <a:bodyPr rtlCol="0"/>
          <a:lstStyle/>
          <a:p>
            <a:pPr rtl="0"/>
            <a:fld id="{2BC475E4-8A13-4296-8284-4EFC212D9D0C}" type="datetime1">
              <a:rPr lang="it-IT" smtClean="0"/>
              <a:t>21/03/2022</a:t>
            </a:fld>
            <a:endParaRPr lang="en-US" dirty="0"/>
          </a:p>
        </p:txBody>
      </p:sp>
      <p:sp>
        <p:nvSpPr>
          <p:cNvPr id="6" name="Segnaposto piè di pagina 5"/>
          <p:cNvSpPr>
            <a:spLocks noGrp="1"/>
          </p:cNvSpPr>
          <p:nvPr>
            <p:ph type="ftr" sz="quarter" idx="11"/>
          </p:nvPr>
        </p:nvSpPr>
        <p:spPr/>
        <p:txBody>
          <a:bodyPr rtlCol="0"/>
          <a:lstStyle/>
          <a:p>
            <a:pPr rtl="0"/>
            <a:endParaRPr lang="en-US" dirty="0"/>
          </a:p>
        </p:txBody>
      </p:sp>
      <p:sp>
        <p:nvSpPr>
          <p:cNvPr id="7" name="Segnaposto numero diapositiva 6"/>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fronto">
    <p:spTree>
      <p:nvGrpSpPr>
        <p:cNvPr id="1" name=""/>
        <p:cNvGrpSpPr/>
        <p:nvPr/>
      </p:nvGrpSpPr>
      <p:grpSpPr>
        <a:xfrm>
          <a:off x="0" y="0"/>
          <a:ext cx="0" cy="0"/>
          <a:chOff x="0" y="0"/>
          <a:chExt cx="0" cy="0"/>
        </a:xfrm>
      </p:grpSpPr>
      <p:sp>
        <p:nvSpPr>
          <p:cNvPr id="12" name="Titolo 1"/>
          <p:cNvSpPr>
            <a:spLocks noGrp="1"/>
          </p:cNvSpPr>
          <p:nvPr>
            <p:ph type="title"/>
          </p:nvPr>
        </p:nvSpPr>
        <p:spPr>
          <a:xfrm>
            <a:off x="581193" y="729658"/>
            <a:ext cx="11029616" cy="988332"/>
          </a:xfrm>
        </p:spPr>
        <p:txBody>
          <a:bodyPr rtlCol="0"/>
          <a:lstStyle/>
          <a:p>
            <a:pPr rtl="0"/>
            <a:r>
              <a:rPr lang="it-IT"/>
              <a:t>Fare clic per modificare lo stile del titolo dello schema</a:t>
            </a:r>
            <a:endParaRPr lang="en-US" dirty="0"/>
          </a:p>
        </p:txBody>
      </p:sp>
      <p:sp>
        <p:nvSpPr>
          <p:cNvPr id="3" name="Segnaposto testo 2"/>
          <p:cNvSpPr>
            <a:spLocks noGrp="1"/>
          </p:cNvSpPr>
          <p:nvPr>
            <p:ph type="body" idx="1"/>
          </p:nvPr>
        </p:nvSpPr>
        <p:spPr>
          <a:xfrm>
            <a:off x="581191" y="2250891"/>
            <a:ext cx="5194769" cy="557784"/>
          </a:xfrm>
        </p:spPr>
        <p:txBody>
          <a:bodyPr rtlCol="0"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a:t>Fare clic per modificare gli stili del testo dello schema</a:t>
            </a:r>
          </a:p>
        </p:txBody>
      </p:sp>
      <p:sp>
        <p:nvSpPr>
          <p:cNvPr id="4" name="Segnaposto contenuto 3"/>
          <p:cNvSpPr>
            <a:spLocks noGrp="1"/>
          </p:cNvSpPr>
          <p:nvPr>
            <p:ph sz="half" idx="2"/>
          </p:nvPr>
        </p:nvSpPr>
        <p:spPr>
          <a:xfrm>
            <a:off x="581194" y="2926052"/>
            <a:ext cx="5194766" cy="2934999"/>
          </a:xfrm>
        </p:spPr>
        <p:txBody>
          <a:bodyPr rtlCol="0" anchor="t">
            <a:normAutofit/>
          </a:body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5" name="Segnaposto testo 4"/>
          <p:cNvSpPr>
            <a:spLocks noGrp="1"/>
          </p:cNvSpPr>
          <p:nvPr>
            <p:ph type="body" sz="quarter" idx="3"/>
          </p:nvPr>
        </p:nvSpPr>
        <p:spPr>
          <a:xfrm>
            <a:off x="6416039" y="2250892"/>
            <a:ext cx="5194770" cy="553373"/>
          </a:xfrm>
        </p:spPr>
        <p:txBody>
          <a:bodyPr rtlCol="0"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it-IT"/>
              <a:t>Fare clic per modificare gli stili del testo dello schema</a:t>
            </a:r>
          </a:p>
        </p:txBody>
      </p:sp>
      <p:sp>
        <p:nvSpPr>
          <p:cNvPr id="6" name="Segnaposto contenuto 5"/>
          <p:cNvSpPr>
            <a:spLocks noGrp="1"/>
          </p:cNvSpPr>
          <p:nvPr>
            <p:ph sz="quarter" idx="4"/>
          </p:nvPr>
        </p:nvSpPr>
        <p:spPr>
          <a:xfrm>
            <a:off x="6416037" y="2926052"/>
            <a:ext cx="5194771" cy="2934999"/>
          </a:xfrm>
        </p:spPr>
        <p:txBody>
          <a:bodyPr rtlCol="0" anchor="t">
            <a:normAutofit/>
          </a:body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7" name="Segnaposto data 6"/>
          <p:cNvSpPr>
            <a:spLocks noGrp="1"/>
          </p:cNvSpPr>
          <p:nvPr>
            <p:ph type="dt" sz="half" idx="10"/>
          </p:nvPr>
        </p:nvSpPr>
        <p:spPr/>
        <p:txBody>
          <a:bodyPr rtlCol="0"/>
          <a:lstStyle/>
          <a:p>
            <a:pPr rtl="0"/>
            <a:fld id="{2EDAC308-8BE6-45DD-8B68-B04D02410B09}" type="datetime1">
              <a:rPr lang="it-IT" smtClean="0"/>
              <a:t>21/03/2022</a:t>
            </a:fld>
            <a:endParaRPr lang="en-US" dirty="0"/>
          </a:p>
        </p:txBody>
      </p:sp>
      <p:sp>
        <p:nvSpPr>
          <p:cNvPr id="8" name="Segnaposto piè di pagina 7"/>
          <p:cNvSpPr>
            <a:spLocks noGrp="1"/>
          </p:cNvSpPr>
          <p:nvPr>
            <p:ph type="ftr" sz="quarter" idx="11"/>
          </p:nvPr>
        </p:nvSpPr>
        <p:spPr/>
        <p:txBody>
          <a:bodyPr rtlCol="0"/>
          <a:lstStyle/>
          <a:p>
            <a:pPr rtl="0"/>
            <a:endParaRPr lang="en-US" dirty="0"/>
          </a:p>
        </p:txBody>
      </p:sp>
      <p:sp>
        <p:nvSpPr>
          <p:cNvPr id="9" name="Segnaposto numero diapositiva 8"/>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8" name="Titolo 1"/>
          <p:cNvSpPr>
            <a:spLocks noGrp="1"/>
          </p:cNvSpPr>
          <p:nvPr>
            <p:ph type="title"/>
          </p:nvPr>
        </p:nvSpPr>
        <p:spPr>
          <a:xfrm>
            <a:off x="575894" y="729658"/>
            <a:ext cx="11029616" cy="988332"/>
          </a:xfrm>
        </p:spPr>
        <p:txBody>
          <a:bodyPr rtlCol="0"/>
          <a:lstStyle/>
          <a:p>
            <a:pPr rtl="0"/>
            <a:r>
              <a:rPr lang="it-IT"/>
              <a:t>Fare clic per modificare lo stile del titolo dello schema</a:t>
            </a:r>
            <a:endParaRPr lang="en-US" dirty="0"/>
          </a:p>
        </p:txBody>
      </p:sp>
      <p:sp>
        <p:nvSpPr>
          <p:cNvPr id="3" name="Segnaposto data 2"/>
          <p:cNvSpPr>
            <a:spLocks noGrp="1"/>
          </p:cNvSpPr>
          <p:nvPr>
            <p:ph type="dt" sz="half" idx="10"/>
          </p:nvPr>
        </p:nvSpPr>
        <p:spPr/>
        <p:txBody>
          <a:bodyPr rtlCol="0"/>
          <a:lstStyle/>
          <a:p>
            <a:pPr rtl="0"/>
            <a:fld id="{85254269-30BB-4415-A3F6-02D389D24D09}" type="datetime1">
              <a:rPr lang="it-IT" smtClean="0"/>
              <a:t>21/03/2022</a:t>
            </a:fld>
            <a:endParaRPr lang="en-US" dirty="0"/>
          </a:p>
        </p:txBody>
      </p:sp>
      <p:sp>
        <p:nvSpPr>
          <p:cNvPr id="4" name="Segnaposto piè di pagina 3"/>
          <p:cNvSpPr>
            <a:spLocks noGrp="1"/>
          </p:cNvSpPr>
          <p:nvPr>
            <p:ph type="ftr" sz="quarter" idx="11"/>
          </p:nvPr>
        </p:nvSpPr>
        <p:spPr/>
        <p:txBody>
          <a:bodyPr rtlCol="0"/>
          <a:lstStyle/>
          <a:p>
            <a:pPr rtl="0"/>
            <a:endParaRPr lang="en-US" dirty="0"/>
          </a:p>
        </p:txBody>
      </p:sp>
      <p:sp>
        <p:nvSpPr>
          <p:cNvPr id="5" name="Segnaposto numero diapositiva 4"/>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rtlCol="0"/>
          <a:lstStyle/>
          <a:p>
            <a:pPr rtl="0"/>
            <a:fld id="{60ACBBB0-50A8-412C-AC83-6C1A96035CC9}" type="datetime1">
              <a:rPr lang="it-IT" smtClean="0"/>
              <a:t>21/03/2022</a:t>
            </a:fld>
            <a:endParaRPr lang="en-US" dirty="0"/>
          </a:p>
        </p:txBody>
      </p:sp>
      <p:sp>
        <p:nvSpPr>
          <p:cNvPr id="3" name="Segnaposto piè di pagina 2"/>
          <p:cNvSpPr>
            <a:spLocks noGrp="1"/>
          </p:cNvSpPr>
          <p:nvPr>
            <p:ph type="ftr" sz="quarter" idx="11"/>
          </p:nvPr>
        </p:nvSpPr>
        <p:spPr/>
        <p:txBody>
          <a:bodyPr rtlCol="0"/>
          <a:lstStyle/>
          <a:p>
            <a:pPr rtl="0"/>
            <a:endParaRPr lang="en-US" dirty="0"/>
          </a:p>
        </p:txBody>
      </p:sp>
      <p:sp>
        <p:nvSpPr>
          <p:cNvPr id="4" name="Segnaposto numero diapositiva 3"/>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9" name="Rettangolo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olo 1"/>
          <p:cNvSpPr>
            <a:spLocks noGrp="1"/>
          </p:cNvSpPr>
          <p:nvPr>
            <p:ph type="title"/>
          </p:nvPr>
        </p:nvSpPr>
        <p:spPr>
          <a:xfrm>
            <a:off x="767857" y="933450"/>
            <a:ext cx="3031852" cy="1722419"/>
          </a:xfrm>
        </p:spPr>
        <p:txBody>
          <a:bodyPr rtlCol="0" anchor="b">
            <a:normAutofit/>
          </a:bodyPr>
          <a:lstStyle>
            <a:lvl1pPr algn="l">
              <a:defRPr sz="2400" b="0">
                <a:solidFill>
                  <a:srgbClr val="FFFFFF"/>
                </a:solidFill>
              </a:defRPr>
            </a:lvl1pPr>
          </a:lstStyle>
          <a:p>
            <a:pPr rtl="0"/>
            <a:r>
              <a:rPr lang="it-IT"/>
              <a:t>Fare clic per modificare lo stile del titolo dello schema</a:t>
            </a:r>
            <a:endParaRPr lang="en-US" dirty="0"/>
          </a:p>
        </p:txBody>
      </p:sp>
      <p:sp>
        <p:nvSpPr>
          <p:cNvPr id="3" name="Segnaposto contenuto 2"/>
          <p:cNvSpPr>
            <a:spLocks noGrp="1"/>
          </p:cNvSpPr>
          <p:nvPr>
            <p:ph idx="1"/>
          </p:nvPr>
        </p:nvSpPr>
        <p:spPr>
          <a:xfrm>
            <a:off x="4900928" y="1179829"/>
            <a:ext cx="6650991" cy="4658216"/>
          </a:xfrm>
        </p:spPr>
        <p:txBody>
          <a:bodyPr rtlCol="0"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4" name="Segnaposto testo 3"/>
          <p:cNvSpPr>
            <a:spLocks noGrp="1"/>
          </p:cNvSpPr>
          <p:nvPr>
            <p:ph type="body" sz="half" idx="2"/>
          </p:nvPr>
        </p:nvSpPr>
        <p:spPr>
          <a:xfrm>
            <a:off x="767857" y="2836654"/>
            <a:ext cx="3031852" cy="3001392"/>
          </a:xfrm>
        </p:spPr>
        <p:txBody>
          <a:bodyPr rtlCol="0"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a:t>Fare clic per modificare gli stili del testo dello schema</a:t>
            </a:r>
          </a:p>
        </p:txBody>
      </p:sp>
      <p:sp>
        <p:nvSpPr>
          <p:cNvPr id="8" name="Segnaposto data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rtlCol="0"/>
          <a:lstStyle/>
          <a:p>
            <a:pPr rtl="0"/>
            <a:fld id="{44D8AF99-1FFE-484F-999D-5C9E0DFBE297}" type="datetime1">
              <a:rPr lang="it-IT" smtClean="0"/>
              <a:t>21/03/2022</a:t>
            </a:fld>
            <a:endParaRPr lang="en-US" dirty="0"/>
          </a:p>
        </p:txBody>
      </p:sp>
      <p:sp>
        <p:nvSpPr>
          <p:cNvPr id="10" name="Segnaposto piè di pagina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rtlCol="0"/>
          <a:lstStyle/>
          <a:p>
            <a:pPr rtl="0"/>
            <a:endParaRPr lang="en-US" dirty="0"/>
          </a:p>
        </p:txBody>
      </p:sp>
      <p:sp>
        <p:nvSpPr>
          <p:cNvPr id="11" name="Segnaposto numero diapositiva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rtlCol="0"/>
          <a:lstStyle/>
          <a:p>
            <a:pPr rtl="0"/>
            <a:fld id="{3A98EE3D-8CD1-4C3F-BD1C-C98C9596463C}" type="slidenum">
              <a:rPr lang="en-US" smtClean="0"/>
              <a:pPr/>
              <a:t>‹N›</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81193" y="4693389"/>
            <a:ext cx="11029616" cy="566738"/>
          </a:xfrm>
        </p:spPr>
        <p:txBody>
          <a:bodyPr rtlCol="0" anchor="b">
            <a:normAutofit/>
          </a:bodyPr>
          <a:lstStyle>
            <a:lvl1pPr algn="l">
              <a:defRPr sz="2400" b="0">
                <a:solidFill>
                  <a:schemeClr val="tx1">
                    <a:lumMod val="75000"/>
                    <a:lumOff val="25000"/>
                  </a:schemeClr>
                </a:solidFill>
              </a:defRPr>
            </a:lvl1pPr>
          </a:lstStyle>
          <a:p>
            <a:pPr rtl="0"/>
            <a:r>
              <a:rPr lang="it-IT"/>
              <a:t>Fare clic per modificare lo stile del titolo dello schema</a:t>
            </a:r>
            <a:endParaRPr lang="en-US" dirty="0"/>
          </a:p>
        </p:txBody>
      </p:sp>
      <p:sp>
        <p:nvSpPr>
          <p:cNvPr id="3" name="Segnaposto immagine 2"/>
          <p:cNvSpPr>
            <a:spLocks noGrp="1" noChangeAspect="1"/>
          </p:cNvSpPr>
          <p:nvPr>
            <p:ph type="pic" idx="1"/>
          </p:nvPr>
        </p:nvSpPr>
        <p:spPr>
          <a:xfrm>
            <a:off x="447817" y="641350"/>
            <a:ext cx="11290859" cy="3651249"/>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t-IT"/>
              <a:t>Fare clic sull'icona per inserire un'immagine</a:t>
            </a:r>
            <a:endParaRPr lang="en-US" dirty="0"/>
          </a:p>
        </p:txBody>
      </p:sp>
      <p:sp>
        <p:nvSpPr>
          <p:cNvPr id="4" name="Segnaposto testo 3"/>
          <p:cNvSpPr>
            <a:spLocks noGrp="1"/>
          </p:cNvSpPr>
          <p:nvPr>
            <p:ph type="body" sz="half" idx="2"/>
          </p:nvPr>
        </p:nvSpPr>
        <p:spPr>
          <a:xfrm>
            <a:off x="581192" y="5260127"/>
            <a:ext cx="11029617" cy="998148"/>
          </a:xfrm>
        </p:spPr>
        <p:txBody>
          <a:bodyPr rtlCol="0"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a:t>Fare clic per modificare gli stili del testo dello schema</a:t>
            </a:r>
          </a:p>
        </p:txBody>
      </p:sp>
      <p:sp>
        <p:nvSpPr>
          <p:cNvPr id="5" name="Segnaposto data 4"/>
          <p:cNvSpPr>
            <a:spLocks noGrp="1"/>
          </p:cNvSpPr>
          <p:nvPr>
            <p:ph type="dt" sz="half" idx="10"/>
          </p:nvPr>
        </p:nvSpPr>
        <p:spPr/>
        <p:txBody>
          <a:bodyPr rtlCol="0"/>
          <a:lstStyle/>
          <a:p>
            <a:pPr rtl="0"/>
            <a:fld id="{8DCB91F3-7F1A-4CB0-9F29-9C199284DBA2}" type="datetime1">
              <a:rPr lang="it-IT" smtClean="0"/>
              <a:t>21/03/2022</a:t>
            </a:fld>
            <a:endParaRPr lang="en-US" dirty="0"/>
          </a:p>
        </p:txBody>
      </p:sp>
      <p:sp>
        <p:nvSpPr>
          <p:cNvPr id="6" name="Segnaposto piè di pagina 5"/>
          <p:cNvSpPr>
            <a:spLocks noGrp="1"/>
          </p:cNvSpPr>
          <p:nvPr>
            <p:ph type="ftr" sz="quarter" idx="11"/>
          </p:nvPr>
        </p:nvSpPr>
        <p:spPr/>
        <p:txBody>
          <a:bodyPr rtlCol="0"/>
          <a:lstStyle/>
          <a:p>
            <a:pPr algn="l" rtl="0"/>
            <a:endParaRPr lang="en-US" dirty="0"/>
          </a:p>
        </p:txBody>
      </p:sp>
      <p:sp>
        <p:nvSpPr>
          <p:cNvPr id="7" name="Segnaposto numero diapositiva 6"/>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pPr rtl="0"/>
            <a:r>
              <a:rPr lang="it"/>
              <a:t>Fare clic per modificare lo stile del titolo dello schema</a:t>
            </a:r>
            <a:endParaRPr lang="en-US" dirty="0"/>
          </a:p>
        </p:txBody>
      </p:sp>
      <p:sp>
        <p:nvSpPr>
          <p:cNvPr id="3" name="Segnaposto testo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rtl="0"/>
            <a:r>
              <a:rPr lang="it"/>
              <a:t>Fare clic per modificare gli stili del testo dello schema</a:t>
            </a:r>
          </a:p>
          <a:p>
            <a:pPr lvl="1" rtl="0"/>
            <a:r>
              <a:rPr lang="it"/>
              <a:t>Secondo livello</a:t>
            </a:r>
          </a:p>
          <a:p>
            <a:pPr lvl="2" rtl="0"/>
            <a:r>
              <a:rPr lang="it"/>
              <a:t>Terzo livello</a:t>
            </a:r>
          </a:p>
          <a:p>
            <a:pPr lvl="3" rtl="0"/>
            <a:r>
              <a:rPr lang="it"/>
              <a:t>Quarto livello</a:t>
            </a:r>
          </a:p>
          <a:p>
            <a:pPr lvl="4" rtl="0"/>
            <a:r>
              <a:rPr lang="it"/>
              <a:t>Quinto livello</a:t>
            </a:r>
            <a:endParaRPr lang="en-US" dirty="0"/>
          </a:p>
        </p:txBody>
      </p:sp>
      <p:sp>
        <p:nvSpPr>
          <p:cNvPr id="4" name="Segnaposto data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BAA6CE81-F21E-4C48-B40D-AB03A3BE863B}" type="datetime1">
              <a:rPr lang="it-IT" smtClean="0"/>
              <a:t>21/03/2022</a:t>
            </a:fld>
            <a:endParaRPr lang="en-US" dirty="0"/>
          </a:p>
        </p:txBody>
      </p:sp>
      <p:sp>
        <p:nvSpPr>
          <p:cNvPr id="5" name="Segnaposto piè di pagina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pPr rtl="0"/>
            <a:endParaRPr lang="en-US" dirty="0"/>
          </a:p>
        </p:txBody>
      </p:sp>
      <p:sp>
        <p:nvSpPr>
          <p:cNvPr id="6" name="Segnaposto numero diapositiva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3A98EE3D-8CD1-4C3F-BD1C-C98C9596463C}" type="slidenum">
              <a:rPr lang="en-US" smtClean="0"/>
              <a:t>‹N›</a:t>
            </a:fld>
            <a:endParaRPr lang="en-US" dirty="0"/>
          </a:p>
        </p:txBody>
      </p:sp>
      <p:sp>
        <p:nvSpPr>
          <p:cNvPr id="9" name="Rettangolo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ttangolo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ttangolo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ttangolo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2" name="Titolo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rtlCol="0">
            <a:normAutofit/>
          </a:bodyPr>
          <a:lstStyle/>
          <a:p>
            <a:pPr algn="ctr" rtl="0"/>
            <a:r>
              <a:rPr lang="it-IT" dirty="0"/>
              <a:t>I</a:t>
            </a:r>
            <a:r>
              <a:rPr lang="it" dirty="0"/>
              <a:t>ncontri sul bullismo e cyberbullismo</a:t>
            </a:r>
          </a:p>
        </p:txBody>
      </p:sp>
      <p:sp>
        <p:nvSpPr>
          <p:cNvPr id="3" name="Sottotitolo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rtlCol="0">
            <a:normAutofit/>
          </a:bodyPr>
          <a:lstStyle/>
          <a:p>
            <a:pPr algn="ctr" rtl="0"/>
            <a:r>
              <a:rPr lang="it-IT" dirty="0"/>
              <a:t>P</a:t>
            </a:r>
            <a:r>
              <a:rPr lang="it" dirty="0"/>
              <a:t>rimo incontro – 21 marzo 2022 – ore 17:30</a:t>
            </a:r>
          </a:p>
        </p:txBody>
      </p:sp>
      <p:sp>
        <p:nvSpPr>
          <p:cNvPr id="20" name="Rettangolo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ttangolo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ttangolo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Immagine 5" descr="Primo piano di un logo&#10;&#10;Descrizione generata automaticamente">
            <a:extLst>
              <a:ext uri="{FF2B5EF4-FFF2-40B4-BE49-F238E27FC236}">
                <a16:creationId xmlns:a16="http://schemas.microsoft.com/office/drawing/2014/main" id="{F1A8C364-94D4-4630-BAD0-78722F347055}"/>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562972-3449-42D1-8185-B4BEFD52AB44}"/>
              </a:ext>
            </a:extLst>
          </p:cNvPr>
          <p:cNvSpPr>
            <a:spLocks noGrp="1"/>
          </p:cNvSpPr>
          <p:nvPr>
            <p:ph type="title" idx="4294967295"/>
          </p:nvPr>
        </p:nvSpPr>
        <p:spPr>
          <a:xfrm>
            <a:off x="0" y="701675"/>
            <a:ext cx="11029950" cy="1189038"/>
          </a:xfrm>
        </p:spPr>
        <p:txBody>
          <a:bodyPr rtlCol="0"/>
          <a:lstStyle/>
          <a:p>
            <a:pPr algn="ctr" rtl="0"/>
            <a:r>
              <a:rPr lang="it-IT" dirty="0"/>
              <a:t>C</a:t>
            </a:r>
            <a:r>
              <a:rPr lang="it" dirty="0"/>
              <a:t>osa vi diremo oggi?</a:t>
            </a:r>
          </a:p>
        </p:txBody>
      </p:sp>
      <p:graphicFrame>
        <p:nvGraphicFramePr>
          <p:cNvPr id="4" name="Segnaposto contenuto 2">
            <a:extLst>
              <a:ext uri="{FF2B5EF4-FFF2-40B4-BE49-F238E27FC236}">
                <a16:creationId xmlns:a16="http://schemas.microsoft.com/office/drawing/2014/main" id="{FF3F0D82-0AA6-45C3-8367-955CBFA02ED6}"/>
              </a:ext>
            </a:extLst>
          </p:cNvPr>
          <p:cNvGraphicFramePr>
            <a:graphicFrameLocks noGrp="1"/>
          </p:cNvGraphicFramePr>
          <p:nvPr>
            <p:ph idx="4294967295"/>
            <p:extLst>
              <p:ext uri="{D42A27DB-BD31-4B8C-83A1-F6EECF244321}">
                <p14:modId xmlns:p14="http://schemas.microsoft.com/office/powerpoint/2010/main" val="4217745317"/>
              </p:ext>
            </p:extLst>
          </p:nvPr>
        </p:nvGraphicFramePr>
        <p:xfrm>
          <a:off x="0" y="2341563"/>
          <a:ext cx="11029950" cy="3633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784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9185C7EA-8EE4-4CAD-BDDC-6AD21BDC3D02}"/>
              </a:ext>
            </a:extLst>
          </p:cNvPr>
          <p:cNvSpPr>
            <a:spLocks noGrp="1"/>
          </p:cNvSpPr>
          <p:nvPr>
            <p:ph type="title"/>
          </p:nvPr>
        </p:nvSpPr>
        <p:spPr/>
        <p:txBody>
          <a:bodyPr/>
          <a:lstStyle/>
          <a:p>
            <a:pPr algn="ctr"/>
            <a:r>
              <a:rPr lang="it-IT" dirty="0"/>
              <a:t>Quali azioni sono necessarie in ogni ambiente?</a:t>
            </a:r>
          </a:p>
        </p:txBody>
      </p:sp>
      <p:sp>
        <p:nvSpPr>
          <p:cNvPr id="4" name="Segnaposto contenuto 3">
            <a:extLst>
              <a:ext uri="{FF2B5EF4-FFF2-40B4-BE49-F238E27FC236}">
                <a16:creationId xmlns:a16="http://schemas.microsoft.com/office/drawing/2014/main" id="{A1191D76-20E0-485C-8CDE-51579B94412D}"/>
              </a:ext>
            </a:extLst>
          </p:cNvPr>
          <p:cNvSpPr>
            <a:spLocks noGrp="1"/>
          </p:cNvSpPr>
          <p:nvPr>
            <p:ph idx="1"/>
          </p:nvPr>
        </p:nvSpPr>
        <p:spPr/>
        <p:txBody>
          <a:bodyPr/>
          <a:lstStyle/>
          <a:p>
            <a:r>
              <a:rPr lang="it-IT" dirty="0"/>
              <a:t>Vigilanza</a:t>
            </a:r>
          </a:p>
          <a:p>
            <a:r>
              <a:rPr lang="it-IT" dirty="0"/>
              <a:t>Prevenzione</a:t>
            </a:r>
          </a:p>
          <a:p>
            <a:r>
              <a:rPr lang="it-IT" dirty="0"/>
              <a:t>Pronto intervento </a:t>
            </a:r>
          </a:p>
        </p:txBody>
      </p:sp>
      <p:sp>
        <p:nvSpPr>
          <p:cNvPr id="2" name="Segnaposto data 1">
            <a:extLst>
              <a:ext uri="{FF2B5EF4-FFF2-40B4-BE49-F238E27FC236}">
                <a16:creationId xmlns:a16="http://schemas.microsoft.com/office/drawing/2014/main" id="{84CB6656-B123-42F8-ABF4-2D0B1AA31394}"/>
              </a:ext>
            </a:extLst>
          </p:cNvPr>
          <p:cNvSpPr>
            <a:spLocks noGrp="1"/>
          </p:cNvSpPr>
          <p:nvPr>
            <p:ph type="dt" sz="half" idx="10"/>
          </p:nvPr>
        </p:nvSpPr>
        <p:spPr/>
        <p:txBody>
          <a:bodyPr/>
          <a:lstStyle/>
          <a:p>
            <a:pPr rtl="0"/>
            <a:fld id="{60ACBBB0-50A8-412C-AC83-6C1A96035CC9}" type="datetime1">
              <a:rPr lang="it-IT" smtClean="0"/>
              <a:t>21/03/2022</a:t>
            </a:fld>
            <a:endParaRPr lang="en-US" dirty="0"/>
          </a:p>
        </p:txBody>
      </p:sp>
    </p:spTree>
    <p:extLst>
      <p:ext uri="{BB962C8B-B14F-4D97-AF65-F5344CB8AC3E}">
        <p14:creationId xmlns:p14="http://schemas.microsoft.com/office/powerpoint/2010/main" val="2949905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E59759-C13D-49F9-9086-894585D995F3}"/>
              </a:ext>
            </a:extLst>
          </p:cNvPr>
          <p:cNvSpPr>
            <a:spLocks noGrp="1"/>
          </p:cNvSpPr>
          <p:nvPr>
            <p:ph type="title"/>
          </p:nvPr>
        </p:nvSpPr>
        <p:spPr/>
        <p:txBody>
          <a:bodyPr/>
          <a:lstStyle/>
          <a:p>
            <a:pPr algn="ctr"/>
            <a:r>
              <a:rPr lang="it-IT" dirty="0"/>
              <a:t>Chi deve vigilare?</a:t>
            </a:r>
          </a:p>
        </p:txBody>
      </p:sp>
      <p:sp>
        <p:nvSpPr>
          <p:cNvPr id="3" name="Segnaposto contenuto 2">
            <a:extLst>
              <a:ext uri="{FF2B5EF4-FFF2-40B4-BE49-F238E27FC236}">
                <a16:creationId xmlns:a16="http://schemas.microsoft.com/office/drawing/2014/main" id="{4FB042F4-5A50-4D2A-9FA2-AD1BEDB9B003}"/>
              </a:ext>
            </a:extLst>
          </p:cNvPr>
          <p:cNvSpPr>
            <a:spLocks noGrp="1"/>
          </p:cNvSpPr>
          <p:nvPr>
            <p:ph idx="1"/>
          </p:nvPr>
        </p:nvSpPr>
        <p:spPr/>
        <p:txBody>
          <a:bodyPr/>
          <a:lstStyle/>
          <a:p>
            <a:r>
              <a:rPr lang="it-IT" dirty="0"/>
              <a:t>I genitori e tutti coloro che hanno a che fare con l’educazione e la crescita dei giovani devono assumersi la responsabilità di vigilare</a:t>
            </a:r>
          </a:p>
        </p:txBody>
      </p:sp>
      <p:sp>
        <p:nvSpPr>
          <p:cNvPr id="4" name="Segnaposto data 3">
            <a:extLst>
              <a:ext uri="{FF2B5EF4-FFF2-40B4-BE49-F238E27FC236}">
                <a16:creationId xmlns:a16="http://schemas.microsoft.com/office/drawing/2014/main" id="{57FB0BE0-6E5B-47F0-A573-F6631590D43A}"/>
              </a:ext>
            </a:extLst>
          </p:cNvPr>
          <p:cNvSpPr>
            <a:spLocks noGrp="1"/>
          </p:cNvSpPr>
          <p:nvPr>
            <p:ph type="dt" sz="half" idx="10"/>
          </p:nvPr>
        </p:nvSpPr>
        <p:spPr/>
        <p:txBody>
          <a:bodyPr/>
          <a:lstStyle/>
          <a:p>
            <a:pPr rtl="0"/>
            <a:fld id="{FC16C3F1-EAB4-40C7-A804-E4164A432ACC}" type="datetime1">
              <a:rPr lang="it-IT" smtClean="0"/>
              <a:t>21/03/2022</a:t>
            </a:fld>
            <a:endParaRPr lang="en-US" dirty="0"/>
          </a:p>
        </p:txBody>
      </p:sp>
    </p:spTree>
    <p:extLst>
      <p:ext uri="{BB962C8B-B14F-4D97-AF65-F5344CB8AC3E}">
        <p14:creationId xmlns:p14="http://schemas.microsoft.com/office/powerpoint/2010/main" val="1519963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A7868C-D76A-470C-B20C-63B17D7AD2E2}"/>
              </a:ext>
            </a:extLst>
          </p:cNvPr>
          <p:cNvSpPr>
            <a:spLocks noGrp="1"/>
          </p:cNvSpPr>
          <p:nvPr>
            <p:ph type="title"/>
          </p:nvPr>
        </p:nvSpPr>
        <p:spPr/>
        <p:txBody>
          <a:bodyPr/>
          <a:lstStyle/>
          <a:p>
            <a:pPr algn="ctr"/>
            <a:r>
              <a:rPr lang="it-IT" dirty="0"/>
              <a:t>In cosa consiste la prevenzione?</a:t>
            </a:r>
          </a:p>
        </p:txBody>
      </p:sp>
      <p:sp>
        <p:nvSpPr>
          <p:cNvPr id="3" name="Segnaposto contenuto 2">
            <a:extLst>
              <a:ext uri="{FF2B5EF4-FFF2-40B4-BE49-F238E27FC236}">
                <a16:creationId xmlns:a16="http://schemas.microsoft.com/office/drawing/2014/main" id="{5D1E24E2-D28F-4DC1-A6B3-DA9D1278B2CE}"/>
              </a:ext>
            </a:extLst>
          </p:cNvPr>
          <p:cNvSpPr>
            <a:spLocks noGrp="1"/>
          </p:cNvSpPr>
          <p:nvPr>
            <p:ph idx="1"/>
          </p:nvPr>
        </p:nvSpPr>
        <p:spPr/>
        <p:txBody>
          <a:bodyPr/>
          <a:lstStyle/>
          <a:p>
            <a:r>
              <a:rPr lang="it-IT" dirty="0"/>
              <a:t>Conoscere il fenomeno</a:t>
            </a:r>
          </a:p>
          <a:p>
            <a:r>
              <a:rPr lang="it-IT" dirty="0"/>
              <a:t>Sensibilizzare </a:t>
            </a:r>
          </a:p>
          <a:p>
            <a:r>
              <a:rPr lang="it-IT" dirty="0"/>
              <a:t>Diffondere comportamenti di accettazione e rispetto degli altri </a:t>
            </a:r>
          </a:p>
        </p:txBody>
      </p:sp>
      <p:sp>
        <p:nvSpPr>
          <p:cNvPr id="4" name="Segnaposto data 3">
            <a:extLst>
              <a:ext uri="{FF2B5EF4-FFF2-40B4-BE49-F238E27FC236}">
                <a16:creationId xmlns:a16="http://schemas.microsoft.com/office/drawing/2014/main" id="{D9B1843A-7E39-4BBB-922B-228D72322A91}"/>
              </a:ext>
            </a:extLst>
          </p:cNvPr>
          <p:cNvSpPr>
            <a:spLocks noGrp="1"/>
          </p:cNvSpPr>
          <p:nvPr>
            <p:ph type="dt" sz="half" idx="10"/>
          </p:nvPr>
        </p:nvSpPr>
        <p:spPr/>
        <p:txBody>
          <a:bodyPr/>
          <a:lstStyle/>
          <a:p>
            <a:pPr rtl="0"/>
            <a:fld id="{FC16C3F1-EAB4-40C7-A804-E4164A432ACC}" type="datetime1">
              <a:rPr lang="it-IT" smtClean="0"/>
              <a:t>21/03/2022</a:t>
            </a:fld>
            <a:endParaRPr lang="en-US" dirty="0"/>
          </a:p>
        </p:txBody>
      </p:sp>
    </p:spTree>
    <p:extLst>
      <p:ext uri="{BB962C8B-B14F-4D97-AF65-F5344CB8AC3E}">
        <p14:creationId xmlns:p14="http://schemas.microsoft.com/office/powerpoint/2010/main" val="1772472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24050A-C61E-42F6-B658-9311F23207F6}"/>
              </a:ext>
            </a:extLst>
          </p:cNvPr>
          <p:cNvSpPr>
            <a:spLocks noGrp="1"/>
          </p:cNvSpPr>
          <p:nvPr>
            <p:ph type="title"/>
          </p:nvPr>
        </p:nvSpPr>
        <p:spPr/>
        <p:txBody>
          <a:bodyPr/>
          <a:lstStyle/>
          <a:p>
            <a:pPr algn="ctr"/>
            <a:r>
              <a:rPr lang="it-IT" dirty="0"/>
              <a:t>Come intervenire?</a:t>
            </a:r>
          </a:p>
        </p:txBody>
      </p:sp>
      <p:sp>
        <p:nvSpPr>
          <p:cNvPr id="3" name="Segnaposto contenuto 2">
            <a:extLst>
              <a:ext uri="{FF2B5EF4-FFF2-40B4-BE49-F238E27FC236}">
                <a16:creationId xmlns:a16="http://schemas.microsoft.com/office/drawing/2014/main" id="{C4F552E5-65FB-4AB0-B230-E2BB564138A6}"/>
              </a:ext>
            </a:extLst>
          </p:cNvPr>
          <p:cNvSpPr>
            <a:spLocks noGrp="1"/>
          </p:cNvSpPr>
          <p:nvPr>
            <p:ph idx="1"/>
          </p:nvPr>
        </p:nvSpPr>
        <p:spPr/>
        <p:txBody>
          <a:bodyPr/>
          <a:lstStyle/>
          <a:p>
            <a:r>
              <a:rPr lang="it-IT" dirty="0"/>
              <a:t>Il Protocollo del Bullismo e Cyberbullismo</a:t>
            </a:r>
          </a:p>
        </p:txBody>
      </p:sp>
      <p:sp>
        <p:nvSpPr>
          <p:cNvPr id="4" name="Segnaposto data 3">
            <a:extLst>
              <a:ext uri="{FF2B5EF4-FFF2-40B4-BE49-F238E27FC236}">
                <a16:creationId xmlns:a16="http://schemas.microsoft.com/office/drawing/2014/main" id="{DC2A5FF5-170F-4F75-8A7D-0883D844F965}"/>
              </a:ext>
            </a:extLst>
          </p:cNvPr>
          <p:cNvSpPr>
            <a:spLocks noGrp="1"/>
          </p:cNvSpPr>
          <p:nvPr>
            <p:ph type="dt" sz="half" idx="10"/>
          </p:nvPr>
        </p:nvSpPr>
        <p:spPr/>
        <p:txBody>
          <a:bodyPr/>
          <a:lstStyle/>
          <a:p>
            <a:pPr rtl="0"/>
            <a:fld id="{FC16C3F1-EAB4-40C7-A804-E4164A432ACC}" type="datetime1">
              <a:rPr lang="it-IT" smtClean="0"/>
              <a:t>21/03/2022</a:t>
            </a:fld>
            <a:endParaRPr lang="en-US" dirty="0"/>
          </a:p>
        </p:txBody>
      </p:sp>
    </p:spTree>
    <p:extLst>
      <p:ext uri="{BB962C8B-B14F-4D97-AF65-F5344CB8AC3E}">
        <p14:creationId xmlns:p14="http://schemas.microsoft.com/office/powerpoint/2010/main" val="2786966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2A6F83-344A-4F8D-86C7-C917DFAC4B84}"/>
              </a:ext>
            </a:extLst>
          </p:cNvPr>
          <p:cNvSpPr>
            <a:spLocks noGrp="1"/>
          </p:cNvSpPr>
          <p:nvPr>
            <p:ph type="title"/>
          </p:nvPr>
        </p:nvSpPr>
        <p:spPr/>
        <p:txBody>
          <a:bodyPr/>
          <a:lstStyle/>
          <a:p>
            <a:pPr algn="ctr"/>
            <a:r>
              <a:rPr lang="it-IT" dirty="0"/>
              <a:t>Il gruppo di pronto intervento dell’Istituto</a:t>
            </a:r>
          </a:p>
        </p:txBody>
      </p:sp>
      <p:sp>
        <p:nvSpPr>
          <p:cNvPr id="3" name="Segnaposto contenuto 2">
            <a:extLst>
              <a:ext uri="{FF2B5EF4-FFF2-40B4-BE49-F238E27FC236}">
                <a16:creationId xmlns:a16="http://schemas.microsoft.com/office/drawing/2014/main" id="{BE138A99-FE44-4FB4-A822-5C1065D8968B}"/>
              </a:ext>
            </a:extLst>
          </p:cNvPr>
          <p:cNvSpPr>
            <a:spLocks noGrp="1"/>
          </p:cNvSpPr>
          <p:nvPr>
            <p:ph idx="1"/>
          </p:nvPr>
        </p:nvSpPr>
        <p:spPr/>
        <p:txBody>
          <a:bodyPr>
            <a:normAutofit/>
          </a:bodyPr>
          <a:lstStyle/>
          <a:p>
            <a:pPr marL="306000" marR="0" lvl="0" indent="-306000" algn="l" defTabSz="457200" rtl="0" eaLnBrk="1" fontAlgn="auto" latinLnBrk="0" hangingPunct="1">
              <a:lnSpc>
                <a:spcPct val="110000"/>
              </a:lnSpc>
              <a:spcBef>
                <a:spcPct val="20000"/>
              </a:spcBef>
              <a:spcAft>
                <a:spcPts val="600"/>
              </a:spcAft>
              <a:buClr>
                <a:srgbClr val="1CADE4"/>
              </a:buClr>
              <a:buSzPct val="92000"/>
              <a:buFont typeface="Wingdings 2" panose="05020102010507070707" pitchFamily="18" charset="2"/>
              <a:buChar char=""/>
              <a:tabLst/>
              <a:defRPr/>
            </a:pPr>
            <a:r>
              <a:rPr kumimoji="0" lang="it-IT" sz="14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rPr>
              <a:t>La Dirigente Scolastica;</a:t>
            </a:r>
          </a:p>
          <a:p>
            <a:pPr marL="306000" marR="0" lvl="0" indent="-306000" algn="l" defTabSz="457200" rtl="0" eaLnBrk="1" fontAlgn="auto" latinLnBrk="0" hangingPunct="1">
              <a:lnSpc>
                <a:spcPct val="110000"/>
              </a:lnSpc>
              <a:spcBef>
                <a:spcPct val="20000"/>
              </a:spcBef>
              <a:spcAft>
                <a:spcPts val="600"/>
              </a:spcAft>
              <a:buClr>
                <a:srgbClr val="1CADE4"/>
              </a:buClr>
              <a:buSzPct val="92000"/>
              <a:buFont typeface="Wingdings 2" panose="05020102010507070707" pitchFamily="18" charset="2"/>
              <a:buChar char=""/>
              <a:tabLst/>
              <a:defRPr/>
            </a:pPr>
            <a:r>
              <a:rPr kumimoji="0" lang="it-IT" sz="14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rPr>
              <a:t>La psicologa dott.ssa Francesca Galloni;</a:t>
            </a:r>
          </a:p>
          <a:p>
            <a:pPr marL="306000" marR="0" lvl="0" indent="-306000" algn="l" defTabSz="457200" rtl="0" eaLnBrk="1" fontAlgn="auto" latinLnBrk="0" hangingPunct="1">
              <a:lnSpc>
                <a:spcPct val="110000"/>
              </a:lnSpc>
              <a:spcBef>
                <a:spcPct val="20000"/>
              </a:spcBef>
              <a:spcAft>
                <a:spcPts val="600"/>
              </a:spcAft>
              <a:buClr>
                <a:srgbClr val="1CADE4"/>
              </a:buClr>
              <a:buSzPct val="92000"/>
              <a:buFont typeface="Wingdings 2" panose="05020102010507070707" pitchFamily="18" charset="2"/>
              <a:buChar char=""/>
              <a:tabLst/>
              <a:defRPr/>
            </a:pPr>
            <a:r>
              <a:rPr kumimoji="0" lang="it-IT" sz="14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rPr>
              <a:t>Il referente del Bullismo e Cyberbullismo prof.ssa Chiara Rosalia Sandri;</a:t>
            </a:r>
          </a:p>
          <a:p>
            <a:pPr algn="l"/>
            <a:r>
              <a:rPr lang="it-IT" sz="1400" b="0" i="0" dirty="0">
                <a:solidFill>
                  <a:srgbClr val="222222"/>
                </a:solidFill>
                <a:effectLst/>
              </a:rPr>
              <a:t>Il referente Rete CPL (Centro promozione legalità) </a:t>
            </a:r>
            <a:r>
              <a:rPr lang="it-IT" sz="1400" b="0" i="0" dirty="0" err="1">
                <a:solidFill>
                  <a:srgbClr val="222222"/>
                </a:solidFill>
                <a:effectLst/>
              </a:rPr>
              <a:t>m.a</a:t>
            </a:r>
            <a:r>
              <a:rPr lang="it-IT" sz="1400" b="0" i="0" dirty="0">
                <a:solidFill>
                  <a:srgbClr val="222222"/>
                </a:solidFill>
                <a:effectLst/>
              </a:rPr>
              <a:t> Laura Belloni;</a:t>
            </a:r>
          </a:p>
          <a:p>
            <a:pPr algn="l"/>
            <a:r>
              <a:rPr lang="it-IT" sz="1400" b="0" i="0" dirty="0">
                <a:solidFill>
                  <a:srgbClr val="222222"/>
                </a:solidFill>
                <a:effectLst/>
              </a:rPr>
              <a:t>Referente CPPC (Centro per la protezione civile) prof.ssa Daniela Solenghi;</a:t>
            </a:r>
          </a:p>
          <a:p>
            <a:pPr algn="l"/>
            <a:r>
              <a:rPr lang="it-IT" sz="1400" b="0" i="0" dirty="0">
                <a:solidFill>
                  <a:srgbClr val="222222"/>
                </a:solidFill>
                <a:effectLst/>
              </a:rPr>
              <a:t>Referente  Rete «Educare alle differenze« prof.ssa Elisa Pellegrino;</a:t>
            </a:r>
          </a:p>
          <a:p>
            <a:pPr algn="l"/>
            <a:r>
              <a:rPr lang="it-IT" sz="1400" b="0" i="0" dirty="0">
                <a:solidFill>
                  <a:srgbClr val="222222"/>
                </a:solidFill>
                <a:effectLst/>
              </a:rPr>
              <a:t>Referente Rete «Politiche antidroga» prof.ssa Elena Strinati</a:t>
            </a:r>
            <a:r>
              <a:rPr lang="it-IT" b="0" i="0" dirty="0">
                <a:solidFill>
                  <a:srgbClr val="222222"/>
                </a:solidFill>
                <a:effectLst/>
              </a:rPr>
              <a:t>;</a:t>
            </a:r>
          </a:p>
          <a:p>
            <a:endParaRPr lang="it-IT" dirty="0"/>
          </a:p>
        </p:txBody>
      </p:sp>
      <p:sp>
        <p:nvSpPr>
          <p:cNvPr id="4" name="Segnaposto data 3">
            <a:extLst>
              <a:ext uri="{FF2B5EF4-FFF2-40B4-BE49-F238E27FC236}">
                <a16:creationId xmlns:a16="http://schemas.microsoft.com/office/drawing/2014/main" id="{1425019E-A4C2-4AC4-B7D8-8C1C8D83F42F}"/>
              </a:ext>
            </a:extLst>
          </p:cNvPr>
          <p:cNvSpPr>
            <a:spLocks noGrp="1"/>
          </p:cNvSpPr>
          <p:nvPr>
            <p:ph type="dt" sz="half" idx="10"/>
          </p:nvPr>
        </p:nvSpPr>
        <p:spPr/>
        <p:txBody>
          <a:bodyPr/>
          <a:lstStyle/>
          <a:p>
            <a:pPr rtl="0"/>
            <a:fld id="{FC16C3F1-EAB4-40C7-A804-E4164A432ACC}" type="datetime1">
              <a:rPr lang="it-IT" smtClean="0"/>
              <a:t>21/03/2022</a:t>
            </a:fld>
            <a:endParaRPr lang="en-US" dirty="0"/>
          </a:p>
        </p:txBody>
      </p:sp>
    </p:spTree>
    <p:extLst>
      <p:ext uri="{BB962C8B-B14F-4D97-AF65-F5344CB8AC3E}">
        <p14:creationId xmlns:p14="http://schemas.microsoft.com/office/powerpoint/2010/main" val="2102120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1D55D1-38AB-44E9-8452-084FF62BC5B9}"/>
              </a:ext>
            </a:extLst>
          </p:cNvPr>
          <p:cNvSpPr>
            <a:spLocks noGrp="1"/>
          </p:cNvSpPr>
          <p:nvPr>
            <p:ph type="title"/>
          </p:nvPr>
        </p:nvSpPr>
        <p:spPr/>
        <p:txBody>
          <a:bodyPr/>
          <a:lstStyle/>
          <a:p>
            <a:pPr algn="ctr"/>
            <a:r>
              <a:rPr lang="it-IT" dirty="0"/>
              <a:t>I prossimi incontri</a:t>
            </a:r>
          </a:p>
        </p:txBody>
      </p:sp>
      <p:sp>
        <p:nvSpPr>
          <p:cNvPr id="3" name="Segnaposto contenuto 2">
            <a:extLst>
              <a:ext uri="{FF2B5EF4-FFF2-40B4-BE49-F238E27FC236}">
                <a16:creationId xmlns:a16="http://schemas.microsoft.com/office/drawing/2014/main" id="{36A5445C-84CB-4ED4-A7B1-09701C255ED2}"/>
              </a:ext>
            </a:extLst>
          </p:cNvPr>
          <p:cNvSpPr>
            <a:spLocks noGrp="1"/>
          </p:cNvSpPr>
          <p:nvPr>
            <p:ph idx="1"/>
          </p:nvPr>
        </p:nvSpPr>
        <p:spPr/>
        <p:txBody>
          <a:bodyPr/>
          <a:lstStyle/>
          <a:p>
            <a:r>
              <a:rPr lang="it-IT" dirty="0"/>
              <a:t>28 marzo 2022 – Incontro con il comandante della stazione dei Carabinieri di Castelverde</a:t>
            </a:r>
          </a:p>
          <a:p>
            <a:r>
              <a:rPr lang="it-IT" dirty="0"/>
              <a:t>04 aprile 2022 (data da confermare) – Come gestire i media e come controllare a distanza i propri figli</a:t>
            </a:r>
          </a:p>
        </p:txBody>
      </p:sp>
      <p:sp>
        <p:nvSpPr>
          <p:cNvPr id="4" name="Segnaposto data 3">
            <a:extLst>
              <a:ext uri="{FF2B5EF4-FFF2-40B4-BE49-F238E27FC236}">
                <a16:creationId xmlns:a16="http://schemas.microsoft.com/office/drawing/2014/main" id="{A0BFF175-0DD7-4F72-A056-18ADE3B2F509}"/>
              </a:ext>
            </a:extLst>
          </p:cNvPr>
          <p:cNvSpPr>
            <a:spLocks noGrp="1"/>
          </p:cNvSpPr>
          <p:nvPr>
            <p:ph type="dt" sz="half" idx="10"/>
          </p:nvPr>
        </p:nvSpPr>
        <p:spPr/>
        <p:txBody>
          <a:bodyPr/>
          <a:lstStyle/>
          <a:p>
            <a:pPr rtl="0"/>
            <a:fld id="{FC16C3F1-EAB4-40C7-A804-E4164A432ACC}" type="datetime1">
              <a:rPr lang="it-IT" smtClean="0"/>
              <a:t>21/03/2022</a:t>
            </a:fld>
            <a:endParaRPr lang="en-US" dirty="0"/>
          </a:p>
        </p:txBody>
      </p:sp>
    </p:spTree>
    <p:extLst>
      <p:ext uri="{BB962C8B-B14F-4D97-AF65-F5344CB8AC3E}">
        <p14:creationId xmlns:p14="http://schemas.microsoft.com/office/powerpoint/2010/main" val="923440179"/>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_41798863_TF33552983" id="{792024A4-83F0-453F-A4BD-1CB3E5CCBFB1}" vid="{E95525AB-6E82-4195-972A-6448D521CC33}"/>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{2C5E932A-8F4D-48D3-9C31-A5DCAE621400}tf33552983_win32</Template>
  <TotalTime>36</TotalTime>
  <Words>260</Words>
  <Application>Microsoft Office PowerPoint</Application>
  <PresentationFormat>Widescreen</PresentationFormat>
  <Paragraphs>35</Paragraphs>
  <Slides>8</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8</vt:i4>
      </vt:variant>
    </vt:vector>
  </HeadingPairs>
  <TitlesOfParts>
    <vt:vector size="13" baseType="lpstr">
      <vt:lpstr>Calibri</vt:lpstr>
      <vt:lpstr>Franklin Gothic Book</vt:lpstr>
      <vt:lpstr>Franklin Gothic Demi</vt:lpstr>
      <vt:lpstr>Wingdings 2</vt:lpstr>
      <vt:lpstr>DividendVTI</vt:lpstr>
      <vt:lpstr>Incontri sul bullismo e cyberbullismo</vt:lpstr>
      <vt:lpstr>Cosa vi diremo oggi?</vt:lpstr>
      <vt:lpstr>Quali azioni sono necessarie in ogni ambiente?</vt:lpstr>
      <vt:lpstr>Chi deve vigilare?</vt:lpstr>
      <vt:lpstr>In cosa consiste la prevenzione?</vt:lpstr>
      <vt:lpstr>Come intervenire?</vt:lpstr>
      <vt:lpstr>Il gruppo di pronto intervento dell’Istituto</vt:lpstr>
      <vt:lpstr>I prossimi incontri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Incontri sul bullismo e cyberbullismo</dc:title>
  <dc:creator>Dirigente</dc:creator>
  <cp:lastModifiedBy>Dirigente</cp:lastModifiedBy>
  <cp:revision>1</cp:revision>
  <dcterms:created xsi:type="dcterms:W3CDTF">2022-03-21T07:35:06Z</dcterms:created>
  <dcterms:modified xsi:type="dcterms:W3CDTF">2022-03-21T08:11:15Z</dcterms:modified>
</cp:coreProperties>
</file>